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4"/>
  </p:sldMasterIdLst>
  <p:notesMasterIdLst>
    <p:notesMasterId r:id="rId16"/>
  </p:notesMasterIdLst>
  <p:sldIdLst>
    <p:sldId id="304" r:id="rId5"/>
    <p:sldId id="305" r:id="rId6"/>
    <p:sldId id="306" r:id="rId7"/>
    <p:sldId id="313" r:id="rId8"/>
    <p:sldId id="316" r:id="rId9"/>
    <p:sldId id="308" r:id="rId10"/>
    <p:sldId id="314" r:id="rId11"/>
    <p:sldId id="315" r:id="rId12"/>
    <p:sldId id="312" r:id="rId13"/>
    <p:sldId id="310" r:id="rId14"/>
    <p:sldId id="317" r:id="rId15"/>
  </p:sldIdLst>
  <p:sldSz cx="9144000" cy="5143500" type="screen16x9"/>
  <p:notesSz cx="6797675" cy="9926638"/>
  <p:embeddedFontLst>
    <p:embeddedFont>
      <p:font typeface="Calibri" panose="020F0502020204030204" pitchFamily="34" charset="0"/>
      <p:regular r:id="rId17"/>
      <p:bold r:id="rId18"/>
      <p:italic r:id="rId19"/>
      <p:boldItalic r:id="rId20"/>
    </p:embeddedFont>
    <p:embeddedFont>
      <p:font typeface="Museo 500" panose="02000000000000000000" pitchFamily="50" charset="0"/>
      <p:regular r:id="rId21"/>
      <p:italic r:id="rId22"/>
    </p:embeddedFont>
    <p:embeddedFont>
      <p:font typeface="Open Sans" panose="020B0606030504020204" pitchFamily="34" charset="0"/>
      <p:regular r:id="rId23"/>
      <p:bold r:id="rId24"/>
      <p:italic r:id="rId25"/>
      <p:boldItalic r:id="rId26"/>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154FA1-3622-7ECF-E61E-4A7DE9EC7D55}" name="Teryn Attwell" initials="TA" userId="S::teryn.attwell@rmit.edu.au::3166d06c-cf84-4776-92c3-ce402907ae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ophie MacGillivray" initials="SM" lastIdx="7" clrIdx="6">
    <p:extLst>
      <p:ext uri="{19B8F6BF-5375-455C-9EA6-DF929625EA0E}">
        <p15:presenceInfo xmlns:p15="http://schemas.microsoft.com/office/powerpoint/2012/main" userId="S::sophie.macgillivray@rmit.edu.au::1582d821-a095-4492-868f-ca3120a0aac1" providerId="AD"/>
      </p:ext>
    </p:extLst>
  </p:cmAuthor>
  <p:cmAuthor id="1" name="Daniel Polidano" initials="DP" lastIdx="10" clrIdx="0">
    <p:extLst>
      <p:ext uri="{19B8F6BF-5375-455C-9EA6-DF929625EA0E}">
        <p15:presenceInfo xmlns:p15="http://schemas.microsoft.com/office/powerpoint/2012/main" userId="S::daniel.polidano@rmit.edu.au::23369db3-1b7b-40ff-863a-b188c2e0754c" providerId="AD"/>
      </p:ext>
    </p:extLst>
  </p:cmAuthor>
  <p:cmAuthor id="8" name="Olivia Villani" initials="OV" lastIdx="1" clrIdx="7">
    <p:extLst>
      <p:ext uri="{19B8F6BF-5375-455C-9EA6-DF929625EA0E}">
        <p15:presenceInfo xmlns:p15="http://schemas.microsoft.com/office/powerpoint/2012/main" userId="S::olivia.villani@rmit.edu.au::d87ac168-ec0f-4ec5-af64-80fd45e5bd24" providerId="AD"/>
      </p:ext>
    </p:extLst>
  </p:cmAuthor>
  <p:cmAuthor id="2" name="Sarah Morley" initials="SM" lastIdx="17" clrIdx="1">
    <p:extLst>
      <p:ext uri="{19B8F6BF-5375-455C-9EA6-DF929625EA0E}">
        <p15:presenceInfo xmlns:p15="http://schemas.microsoft.com/office/powerpoint/2012/main" userId="S::sarah.morley@rmit.edu.au::ad7a720f-71a2-4e21-b98f-de1faa32b6e7" providerId="AD"/>
      </p:ext>
    </p:extLst>
  </p:cmAuthor>
  <p:cmAuthor id="3" name="Darcy Muller" initials="DM" lastIdx="8" clrIdx="2">
    <p:extLst>
      <p:ext uri="{19B8F6BF-5375-455C-9EA6-DF929625EA0E}">
        <p15:presenceInfo xmlns:p15="http://schemas.microsoft.com/office/powerpoint/2012/main" userId="S::darcy.muller@rmit.edu.au::7a5694f8-bfb9-4e38-8e6a-504c4d893d3e" providerId="AD"/>
      </p:ext>
    </p:extLst>
  </p:cmAuthor>
  <p:cmAuthor id="4" name="Ben Bucknall" initials="BB" lastIdx="6" clrIdx="3">
    <p:extLst>
      <p:ext uri="{19B8F6BF-5375-455C-9EA6-DF929625EA0E}">
        <p15:presenceInfo xmlns:p15="http://schemas.microsoft.com/office/powerpoint/2012/main" userId="S::ben.bucknall@rmit.edu.au::30817f56-0a79-48ff-89b7-28590598d990" providerId="AD"/>
      </p:ext>
    </p:extLst>
  </p:cmAuthor>
  <p:cmAuthor id="5" name="Jane Tramby" initials="JT" lastIdx="2" clrIdx="4">
    <p:extLst>
      <p:ext uri="{19B8F6BF-5375-455C-9EA6-DF929625EA0E}">
        <p15:presenceInfo xmlns:p15="http://schemas.microsoft.com/office/powerpoint/2012/main" userId="S::jane.tramby@rmit.edu.au::b3477ef0-73e2-4c84-a8cb-63567525240a" providerId="AD"/>
      </p:ext>
    </p:extLst>
  </p:cmAuthor>
  <p:cmAuthor id="6" name="Bob Xiao" initials="BX" lastIdx="3" clrIdx="5">
    <p:extLst>
      <p:ext uri="{19B8F6BF-5375-455C-9EA6-DF929625EA0E}">
        <p15:presenceInfo xmlns:p15="http://schemas.microsoft.com/office/powerpoint/2012/main" userId="S::bob.xiao@rmit.edu.au::87402b42-2b1b-4fc5-bb03-3f3b4a4068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1E2A"/>
    <a:srgbClr val="000054"/>
    <a:srgbClr val="000000"/>
    <a:srgbClr val="B3B3F0"/>
    <a:srgbClr val="EAECE8"/>
    <a:srgbClr val="E6E6EE"/>
    <a:srgbClr val="8080AA"/>
    <a:srgbClr val="B3B3CC"/>
    <a:srgbClr val="F1F2F0"/>
    <a:srgbClr val="E8E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3FEAC-3DC6-2999-70BB-57848086C66E}" v="1" dt="2022-09-07T07:02:47.408"/>
    <p1510:client id="{891E65F5-B22A-40A0-9A5E-41A05C603D6A}" v="12" dt="2022-09-07T01:55:16.900"/>
    <p1510:client id="{DDB6583A-E3EE-45BC-9497-4D65C77439CC}" v="7" dt="2022-09-07T07:08:41.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64464" autoAdjust="0"/>
  </p:normalViewPr>
  <p:slideViewPr>
    <p:cSldViewPr snapToGrid="0">
      <p:cViewPr varScale="1">
        <p:scale>
          <a:sx n="90" d="100"/>
          <a:sy n="90" d="100"/>
        </p:scale>
        <p:origin x="1060" y="60"/>
      </p:cViewPr>
      <p:guideLst/>
    </p:cSldViewPr>
  </p:slideViewPr>
  <p:notesTextViewPr>
    <p:cViewPr>
      <p:scale>
        <a:sx n="3" d="2"/>
        <a:sy n="3" d="2"/>
      </p:scale>
      <p:origin x="0" y="0"/>
    </p:cViewPr>
  </p:notesTextViewPr>
  <p:sorterViewPr>
    <p:cViewPr>
      <p:scale>
        <a:sx n="143" d="100"/>
        <a:sy n="143" d="100"/>
      </p:scale>
      <p:origin x="0" y="0"/>
    </p:cViewPr>
  </p:sorterViewPr>
  <p:notesViewPr>
    <p:cSldViewPr snapToGrid="0">
      <p:cViewPr varScale="1">
        <p:scale>
          <a:sx n="73" d="100"/>
          <a:sy n="73" d="100"/>
        </p:scale>
        <p:origin x="2900"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yn Attwell" userId="S::teryn.attwell@rmit.edu.au::3166d06c-cf84-4776-92c3-ce402907ae52" providerId="AD" clId="Web-{09ABA745-5421-A3DC-FADD-657D86DB240B}"/>
    <pc:docChg chg="modSld">
      <pc:chgData name="Teryn Attwell" userId="S::teryn.attwell@rmit.edu.au::3166d06c-cf84-4776-92c3-ce402907ae52" providerId="AD" clId="Web-{09ABA745-5421-A3DC-FADD-657D86DB240B}" dt="2022-09-07T00:47:32.923" v="10"/>
      <pc:docMkLst>
        <pc:docMk/>
      </pc:docMkLst>
      <pc:sldChg chg="modNotes">
        <pc:chgData name="Teryn Attwell" userId="S::teryn.attwell@rmit.edu.au::3166d06c-cf84-4776-92c3-ce402907ae52" providerId="AD" clId="Web-{09ABA745-5421-A3DC-FADD-657D86DB240B}" dt="2022-09-07T00:47:14.861" v="9"/>
        <pc:sldMkLst>
          <pc:docMk/>
          <pc:sldMk cId="525788636" sldId="305"/>
        </pc:sldMkLst>
      </pc:sldChg>
      <pc:sldChg chg="modNotes">
        <pc:chgData name="Teryn Attwell" userId="S::teryn.attwell@rmit.edu.au::3166d06c-cf84-4776-92c3-ce402907ae52" providerId="AD" clId="Web-{09ABA745-5421-A3DC-FADD-657D86DB240B}" dt="2022-09-07T00:47:32.923" v="10"/>
        <pc:sldMkLst>
          <pc:docMk/>
          <pc:sldMk cId="3903437404" sldId="306"/>
        </pc:sldMkLst>
      </pc:sldChg>
      <pc:sldChg chg="modNotes">
        <pc:chgData name="Teryn Attwell" userId="S::teryn.attwell@rmit.edu.au::3166d06c-cf84-4776-92c3-ce402907ae52" providerId="AD" clId="Web-{09ABA745-5421-A3DC-FADD-657D86DB240B}" dt="2022-09-07T00:41:00.196" v="8"/>
        <pc:sldMkLst>
          <pc:docMk/>
          <pc:sldMk cId="660425101" sldId="310"/>
        </pc:sldMkLst>
      </pc:sldChg>
      <pc:sldChg chg="modNotes">
        <pc:chgData name="Teryn Attwell" userId="S::teryn.attwell@rmit.edu.au::3166d06c-cf84-4776-92c3-ce402907ae52" providerId="AD" clId="Web-{09ABA745-5421-A3DC-FADD-657D86DB240B}" dt="2022-09-07T00:40:27.633" v="3"/>
        <pc:sldMkLst>
          <pc:docMk/>
          <pc:sldMk cId="4022850386" sldId="312"/>
        </pc:sldMkLst>
      </pc:sldChg>
      <pc:sldChg chg="modNotes">
        <pc:chgData name="Teryn Attwell" userId="S::teryn.attwell@rmit.edu.au::3166d06c-cf84-4776-92c3-ce402907ae52" providerId="AD" clId="Web-{09ABA745-5421-A3DC-FADD-657D86DB240B}" dt="2022-09-07T00:40:14.836" v="2"/>
        <pc:sldMkLst>
          <pc:docMk/>
          <pc:sldMk cId="2745066711" sldId="313"/>
        </pc:sldMkLst>
      </pc:sldChg>
    </pc:docChg>
  </pc:docChgLst>
  <pc:docChgLst>
    <pc:chgData name="Teryn Attwell" userId="S::teryn.attwell@rmit.edu.au::3166d06c-cf84-4776-92c3-ce402907ae52" providerId="AD" clId="Web-{0873FEAC-3DC6-2999-70BB-57848086C66E}"/>
    <pc:docChg chg="modSld">
      <pc:chgData name="Teryn Attwell" userId="S::teryn.attwell@rmit.edu.au::3166d06c-cf84-4776-92c3-ce402907ae52" providerId="AD" clId="Web-{0873FEAC-3DC6-2999-70BB-57848086C66E}" dt="2022-09-07T07:02:47.315" v="77"/>
      <pc:docMkLst>
        <pc:docMk/>
      </pc:docMkLst>
      <pc:sldChg chg="modNotes">
        <pc:chgData name="Teryn Attwell" userId="S::teryn.attwell@rmit.edu.au::3166d06c-cf84-4776-92c3-ce402907ae52" providerId="AD" clId="Web-{0873FEAC-3DC6-2999-70BB-57848086C66E}" dt="2022-09-07T06:58:14.290" v="22"/>
        <pc:sldMkLst>
          <pc:docMk/>
          <pc:sldMk cId="525788636" sldId="305"/>
        </pc:sldMkLst>
      </pc:sldChg>
      <pc:sldChg chg="modNotes">
        <pc:chgData name="Teryn Attwell" userId="S::teryn.attwell@rmit.edu.au::3166d06c-cf84-4776-92c3-ce402907ae52" providerId="AD" clId="Web-{0873FEAC-3DC6-2999-70BB-57848086C66E}" dt="2022-09-07T06:59:02.448" v="28"/>
        <pc:sldMkLst>
          <pc:docMk/>
          <pc:sldMk cId="3903437404" sldId="306"/>
        </pc:sldMkLst>
      </pc:sldChg>
      <pc:sldChg chg="modNotes">
        <pc:chgData name="Teryn Attwell" userId="S::teryn.attwell@rmit.edu.au::3166d06c-cf84-4776-92c3-ce402907ae52" providerId="AD" clId="Web-{0873FEAC-3DC6-2999-70BB-57848086C66E}" dt="2022-09-07T07:02:47.315" v="77"/>
        <pc:sldMkLst>
          <pc:docMk/>
          <pc:sldMk cId="660425101" sldId="310"/>
        </pc:sldMkLst>
      </pc:sldChg>
      <pc:sldChg chg="modNotes">
        <pc:chgData name="Teryn Attwell" userId="S::teryn.attwell@rmit.edu.au::3166d06c-cf84-4776-92c3-ce402907ae52" providerId="AD" clId="Web-{0873FEAC-3DC6-2999-70BB-57848086C66E}" dt="2022-09-07T07:01:31.984" v="57"/>
        <pc:sldMkLst>
          <pc:docMk/>
          <pc:sldMk cId="4022850386" sldId="312"/>
        </pc:sldMkLst>
      </pc:sldChg>
      <pc:sldChg chg="modNotes">
        <pc:chgData name="Teryn Attwell" userId="S::teryn.attwell@rmit.edu.au::3166d06c-cf84-4776-92c3-ce402907ae52" providerId="AD" clId="Web-{0873FEAC-3DC6-2999-70BB-57848086C66E}" dt="2022-09-07T07:00:09.966" v="34"/>
        <pc:sldMkLst>
          <pc:docMk/>
          <pc:sldMk cId="2745066711" sldId="313"/>
        </pc:sldMkLst>
      </pc:sldChg>
      <pc:sldChg chg="modNotes">
        <pc:chgData name="Teryn Attwell" userId="S::teryn.attwell@rmit.edu.au::3166d06c-cf84-4776-92c3-ce402907ae52" providerId="AD" clId="Web-{0873FEAC-3DC6-2999-70BB-57848086C66E}" dt="2022-09-07T07:00:27.310" v="40"/>
        <pc:sldMkLst>
          <pc:docMk/>
          <pc:sldMk cId="3133742443" sldId="316"/>
        </pc:sldMkLst>
      </pc:sldChg>
    </pc:docChg>
  </pc:docChgLst>
  <pc:docChgLst>
    <pc:chgData name="Teryn Attwell" userId="3166d06c-cf84-4776-92c3-ce402907ae52" providerId="ADAL" clId="{891E65F5-B22A-40A0-9A5E-41A05C603D6A}"/>
    <pc:docChg chg="modSld">
      <pc:chgData name="Teryn Attwell" userId="3166d06c-cf84-4776-92c3-ce402907ae52" providerId="ADAL" clId="{891E65F5-B22A-40A0-9A5E-41A05C603D6A}" dt="2022-09-06T23:58:24.638" v="3" actId="113"/>
      <pc:docMkLst>
        <pc:docMk/>
      </pc:docMkLst>
      <pc:sldChg chg="modNotesTx">
        <pc:chgData name="Teryn Attwell" userId="3166d06c-cf84-4776-92c3-ce402907ae52" providerId="ADAL" clId="{891E65F5-B22A-40A0-9A5E-41A05C603D6A}" dt="2022-09-06T23:57:01.004" v="1" actId="113"/>
        <pc:sldMkLst>
          <pc:docMk/>
          <pc:sldMk cId="525788636" sldId="305"/>
        </pc:sldMkLst>
      </pc:sldChg>
      <pc:sldChg chg="modNotesTx">
        <pc:chgData name="Teryn Attwell" userId="3166d06c-cf84-4776-92c3-ce402907ae52" providerId="ADAL" clId="{891E65F5-B22A-40A0-9A5E-41A05C603D6A}" dt="2022-09-06T23:58:24.638" v="3" actId="113"/>
        <pc:sldMkLst>
          <pc:docMk/>
          <pc:sldMk cId="3903437404" sldId="306"/>
        </pc:sldMkLst>
      </pc:sldChg>
      <pc:sldChg chg="modNotesTx">
        <pc:chgData name="Teryn Attwell" userId="3166d06c-cf84-4776-92c3-ce402907ae52" providerId="ADAL" clId="{891E65F5-B22A-40A0-9A5E-41A05C603D6A}" dt="2022-09-06T23:57:14.714" v="2" actId="113"/>
        <pc:sldMkLst>
          <pc:docMk/>
          <pc:sldMk cId="2745066711" sldId="313"/>
        </pc:sldMkLst>
      </pc:sldChg>
    </pc:docChg>
  </pc:docChgLst>
  <pc:docChgLst>
    <pc:chgData name="Teryn Attwell" userId="3166d06c-cf84-4776-92c3-ce402907ae52" providerId="ADAL" clId="{DDB6583A-E3EE-45BC-9497-4D65C77439CC}"/>
    <pc:docChg chg="modSld modMainMaster">
      <pc:chgData name="Teryn Attwell" userId="3166d06c-cf84-4776-92c3-ce402907ae52" providerId="ADAL" clId="{DDB6583A-E3EE-45BC-9497-4D65C77439CC}" dt="2022-09-07T07:09:29.354" v="11" actId="113"/>
      <pc:docMkLst>
        <pc:docMk/>
      </pc:docMkLst>
      <pc:sldChg chg="setBg">
        <pc:chgData name="Teryn Attwell" userId="3166d06c-cf84-4776-92c3-ce402907ae52" providerId="ADAL" clId="{DDB6583A-E3EE-45BC-9497-4D65C77439CC}" dt="2022-09-07T07:07:55.410" v="4"/>
        <pc:sldMkLst>
          <pc:docMk/>
          <pc:sldMk cId="525788636" sldId="305"/>
        </pc:sldMkLst>
      </pc:sldChg>
      <pc:sldChg chg="modNotesTx">
        <pc:chgData name="Teryn Attwell" userId="3166d06c-cf84-4776-92c3-ce402907ae52" providerId="ADAL" clId="{DDB6583A-E3EE-45BC-9497-4D65C77439CC}" dt="2022-09-07T07:09:29.354" v="11" actId="113"/>
        <pc:sldMkLst>
          <pc:docMk/>
          <pc:sldMk cId="4022850386" sldId="312"/>
        </pc:sldMkLst>
      </pc:sldChg>
      <pc:sldMasterChg chg="modSldLayout">
        <pc:chgData name="Teryn Attwell" userId="3166d06c-cf84-4776-92c3-ce402907ae52" providerId="ADAL" clId="{DDB6583A-E3EE-45BC-9497-4D65C77439CC}" dt="2022-09-07T07:05:53.593" v="2" actId="1076"/>
        <pc:sldMasterMkLst>
          <pc:docMk/>
          <pc:sldMasterMk cId="3632222870" sldId="2147483720"/>
        </pc:sldMasterMkLst>
        <pc:sldLayoutChg chg="modSp mod">
          <pc:chgData name="Teryn Attwell" userId="3166d06c-cf84-4776-92c3-ce402907ae52" providerId="ADAL" clId="{DDB6583A-E3EE-45BC-9497-4D65C77439CC}" dt="2022-09-07T07:05:53.593" v="2" actId="1076"/>
          <pc:sldLayoutMkLst>
            <pc:docMk/>
            <pc:sldMasterMk cId="3632222870" sldId="2147483720"/>
            <pc:sldLayoutMk cId="3348493669" sldId="2147483880"/>
          </pc:sldLayoutMkLst>
          <pc:spChg chg="mod">
            <ac:chgData name="Teryn Attwell" userId="3166d06c-cf84-4776-92c3-ce402907ae52" providerId="ADAL" clId="{DDB6583A-E3EE-45BC-9497-4D65C77439CC}" dt="2022-09-07T07:05:53.593" v="2" actId="1076"/>
            <ac:spMkLst>
              <pc:docMk/>
              <pc:sldMasterMk cId="3632222870" sldId="2147483720"/>
              <pc:sldLayoutMk cId="3348493669" sldId="2147483880"/>
              <ac:spMk id="7" creationId="{565D2C7C-F7B8-3D4E-8FAC-30CE49EDB436}"/>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EDAA8B-09FC-4ECA-A92B-12F6ECD23E3B}"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AU"/>
        </a:p>
      </dgm:t>
    </dgm:pt>
    <dgm:pt modelId="{772EB01E-0B06-4A0E-96D2-BA000D98008C}">
      <dgm:prSet phldrT="[Text]"/>
      <dgm:spPr/>
      <dgm:t>
        <a:bodyPr/>
        <a:lstStyle/>
        <a:p>
          <a:r>
            <a:rPr lang="en-AU" dirty="0"/>
            <a:t>Within synchronous and asynchronous courses</a:t>
          </a:r>
        </a:p>
      </dgm:t>
    </dgm:pt>
    <dgm:pt modelId="{5A44B13E-7711-43C2-9516-0142D34B6C41}" type="parTrans" cxnId="{40AD4BE9-B276-4622-81E1-C011B911A12E}">
      <dgm:prSet/>
      <dgm:spPr/>
      <dgm:t>
        <a:bodyPr/>
        <a:lstStyle/>
        <a:p>
          <a:endParaRPr lang="en-AU"/>
        </a:p>
      </dgm:t>
    </dgm:pt>
    <dgm:pt modelId="{9CF6783B-6CCF-4713-9249-7F6D941326B9}" type="sibTrans" cxnId="{40AD4BE9-B276-4622-81E1-C011B911A12E}">
      <dgm:prSet/>
      <dgm:spPr/>
      <dgm:t>
        <a:bodyPr/>
        <a:lstStyle/>
        <a:p>
          <a:endParaRPr lang="en-AU"/>
        </a:p>
      </dgm:t>
    </dgm:pt>
    <dgm:pt modelId="{3ABF2CFF-69BF-4AA9-ABAD-1BD8B0A22150}">
      <dgm:prSet phldrT="[Text]"/>
      <dgm:spPr/>
      <dgm:t>
        <a:bodyPr/>
        <a:lstStyle/>
        <a:p>
          <a:r>
            <a:rPr lang="en-AU" dirty="0"/>
            <a:t>To build soft skills not included in curriculum</a:t>
          </a:r>
        </a:p>
      </dgm:t>
    </dgm:pt>
    <dgm:pt modelId="{68296F29-C14D-4568-A608-AED54618FABB}" type="parTrans" cxnId="{CBDE1BEC-9AD7-490D-A731-568D9819B7DC}">
      <dgm:prSet/>
      <dgm:spPr/>
      <dgm:t>
        <a:bodyPr/>
        <a:lstStyle/>
        <a:p>
          <a:endParaRPr lang="en-AU"/>
        </a:p>
      </dgm:t>
    </dgm:pt>
    <dgm:pt modelId="{6B158084-30E1-4C42-8F31-4993BC8EA4AE}" type="sibTrans" cxnId="{CBDE1BEC-9AD7-490D-A731-568D9819B7DC}">
      <dgm:prSet/>
      <dgm:spPr/>
      <dgm:t>
        <a:bodyPr/>
        <a:lstStyle/>
        <a:p>
          <a:endParaRPr lang="en-AU"/>
        </a:p>
      </dgm:t>
    </dgm:pt>
    <dgm:pt modelId="{42481D55-1F86-4531-A431-26AC31713353}">
      <dgm:prSet phldrT="[Text]"/>
      <dgm:spPr/>
      <dgm:t>
        <a:bodyPr/>
        <a:lstStyle/>
        <a:p>
          <a:r>
            <a:rPr lang="en-AU" dirty="0"/>
            <a:t>As a subject support resource in curriculum</a:t>
          </a:r>
        </a:p>
      </dgm:t>
    </dgm:pt>
    <dgm:pt modelId="{045AE14A-B529-4D8D-853E-0F58A9EB6CFA}" type="parTrans" cxnId="{2BB59AF2-D123-4065-A5E6-CE5CB701C872}">
      <dgm:prSet/>
      <dgm:spPr/>
      <dgm:t>
        <a:bodyPr/>
        <a:lstStyle/>
        <a:p>
          <a:endParaRPr lang="en-AU"/>
        </a:p>
      </dgm:t>
    </dgm:pt>
    <dgm:pt modelId="{7238C645-FEC1-4C52-A47D-A845F1347E23}" type="sibTrans" cxnId="{2BB59AF2-D123-4065-A5E6-CE5CB701C872}">
      <dgm:prSet/>
      <dgm:spPr/>
      <dgm:t>
        <a:bodyPr/>
        <a:lstStyle/>
        <a:p>
          <a:endParaRPr lang="en-AU"/>
        </a:p>
      </dgm:t>
    </dgm:pt>
    <dgm:pt modelId="{74ABFA8E-5B20-4897-B643-A1C82C7ACFD8}">
      <dgm:prSet phldrT="[Text]"/>
      <dgm:spPr/>
      <dgm:t>
        <a:bodyPr/>
        <a:lstStyle/>
        <a:p>
          <a:r>
            <a:rPr lang="en-AU" dirty="0"/>
            <a:t>To complement support provided to learners by libraries</a:t>
          </a:r>
        </a:p>
      </dgm:t>
    </dgm:pt>
    <dgm:pt modelId="{C6AFD5ED-E258-408F-AC7A-3D6BA021C637}" type="parTrans" cxnId="{2A219557-EA9D-4B8F-A9FD-295B771CFE4A}">
      <dgm:prSet/>
      <dgm:spPr/>
      <dgm:t>
        <a:bodyPr/>
        <a:lstStyle/>
        <a:p>
          <a:endParaRPr lang="en-AU"/>
        </a:p>
      </dgm:t>
    </dgm:pt>
    <dgm:pt modelId="{ACEA4217-19DE-4747-8E2E-A20F29A134F5}" type="sibTrans" cxnId="{2A219557-EA9D-4B8F-A9FD-295B771CFE4A}">
      <dgm:prSet/>
      <dgm:spPr/>
      <dgm:t>
        <a:bodyPr/>
        <a:lstStyle/>
        <a:p>
          <a:endParaRPr lang="en-AU"/>
        </a:p>
      </dgm:t>
    </dgm:pt>
    <dgm:pt modelId="{C76C5038-A8E7-4886-82C9-9160B71154F9}">
      <dgm:prSet phldrT="[Text]"/>
      <dgm:spPr/>
      <dgm:t>
        <a:bodyPr/>
        <a:lstStyle/>
        <a:p>
          <a:r>
            <a:rPr lang="en-AU" dirty="0"/>
            <a:t>To help learners identify their own interests and learning gaps</a:t>
          </a:r>
        </a:p>
      </dgm:t>
    </dgm:pt>
    <dgm:pt modelId="{92C9DDFE-3BE2-4B6B-ABD0-D9441AB9872D}" type="parTrans" cxnId="{F6C37799-D1E6-4E54-A9A8-FF1C1D6D22ED}">
      <dgm:prSet/>
      <dgm:spPr/>
      <dgm:t>
        <a:bodyPr/>
        <a:lstStyle/>
        <a:p>
          <a:endParaRPr lang="en-AU"/>
        </a:p>
      </dgm:t>
    </dgm:pt>
    <dgm:pt modelId="{1835D70C-3816-45CB-8233-325FE1013817}" type="sibTrans" cxnId="{F6C37799-D1E6-4E54-A9A8-FF1C1D6D22ED}">
      <dgm:prSet/>
      <dgm:spPr/>
      <dgm:t>
        <a:bodyPr/>
        <a:lstStyle/>
        <a:p>
          <a:endParaRPr lang="en-AU"/>
        </a:p>
      </dgm:t>
    </dgm:pt>
    <dgm:pt modelId="{09DBB291-8DD3-469E-ABC6-A68BA0423D54}">
      <dgm:prSet phldrT="[Text]"/>
      <dgm:spPr/>
      <dgm:t>
        <a:bodyPr/>
        <a:lstStyle/>
        <a:p>
          <a:r>
            <a:rPr lang="en-AU" dirty="0"/>
            <a:t>To build career awareness and aspiration</a:t>
          </a:r>
        </a:p>
      </dgm:t>
    </dgm:pt>
    <dgm:pt modelId="{743238BE-E27F-43AB-B28E-915BBA65D203}" type="parTrans" cxnId="{45C60C48-C24B-4D09-87DE-79AAEB3FA2F4}">
      <dgm:prSet/>
      <dgm:spPr/>
      <dgm:t>
        <a:bodyPr/>
        <a:lstStyle/>
        <a:p>
          <a:endParaRPr lang="en-AU"/>
        </a:p>
      </dgm:t>
    </dgm:pt>
    <dgm:pt modelId="{E233A548-CECA-4637-856F-3A2E661FBF40}" type="sibTrans" cxnId="{45C60C48-C24B-4D09-87DE-79AAEB3FA2F4}">
      <dgm:prSet/>
      <dgm:spPr/>
      <dgm:t>
        <a:bodyPr/>
        <a:lstStyle/>
        <a:p>
          <a:endParaRPr lang="en-AU"/>
        </a:p>
      </dgm:t>
    </dgm:pt>
    <dgm:pt modelId="{2CB2ED03-90BE-43C0-9C07-71C9C0309890}" type="pres">
      <dgm:prSet presAssocID="{ECEDAA8B-09FC-4ECA-A92B-12F6ECD23E3B}" presName="diagram" presStyleCnt="0">
        <dgm:presLayoutVars>
          <dgm:dir/>
          <dgm:resizeHandles val="exact"/>
        </dgm:presLayoutVars>
      </dgm:prSet>
      <dgm:spPr/>
    </dgm:pt>
    <dgm:pt modelId="{6360E985-0707-4D94-A982-DC674196B6FD}" type="pres">
      <dgm:prSet presAssocID="{772EB01E-0B06-4A0E-96D2-BA000D98008C}" presName="node" presStyleLbl="node1" presStyleIdx="0" presStyleCnt="6" custLinFactX="10206" custLinFactY="16604" custLinFactNeighborX="100000" custLinFactNeighborY="100000">
        <dgm:presLayoutVars>
          <dgm:bulletEnabled val="1"/>
        </dgm:presLayoutVars>
      </dgm:prSet>
      <dgm:spPr/>
    </dgm:pt>
    <dgm:pt modelId="{C7E98785-54AF-4E94-8482-1C1F8BDF2C81}" type="pres">
      <dgm:prSet presAssocID="{9CF6783B-6CCF-4713-9249-7F6D941326B9}" presName="sibTrans" presStyleCnt="0"/>
      <dgm:spPr/>
    </dgm:pt>
    <dgm:pt modelId="{AF875CB7-5763-4763-99B9-E9551AC94CF1}" type="pres">
      <dgm:prSet presAssocID="{3ABF2CFF-69BF-4AA9-ABAD-1BD8B0A22150}" presName="node" presStyleLbl="node1" presStyleIdx="1" presStyleCnt="6" custLinFactNeighborX="-310" custLinFactNeighborY="10368">
        <dgm:presLayoutVars>
          <dgm:bulletEnabled val="1"/>
        </dgm:presLayoutVars>
      </dgm:prSet>
      <dgm:spPr/>
    </dgm:pt>
    <dgm:pt modelId="{9945D730-3252-409C-B131-A1710251B427}" type="pres">
      <dgm:prSet presAssocID="{6B158084-30E1-4C42-8F31-4993BC8EA4AE}" presName="sibTrans" presStyleCnt="0"/>
      <dgm:spPr/>
    </dgm:pt>
    <dgm:pt modelId="{EB87E09D-E0F3-42BB-BC1F-E21A9B2BB355}" type="pres">
      <dgm:prSet presAssocID="{42481D55-1F86-4531-A431-26AC31713353}" presName="node" presStyleLbl="node1" presStyleIdx="2" presStyleCnt="6">
        <dgm:presLayoutVars>
          <dgm:bulletEnabled val="1"/>
        </dgm:presLayoutVars>
      </dgm:prSet>
      <dgm:spPr/>
    </dgm:pt>
    <dgm:pt modelId="{CF78C3D4-E1AE-4A07-B80B-2C6AA0356413}" type="pres">
      <dgm:prSet presAssocID="{7238C645-FEC1-4C52-A47D-A845F1347E23}" presName="sibTrans" presStyleCnt="0"/>
      <dgm:spPr/>
    </dgm:pt>
    <dgm:pt modelId="{EFDFAE97-E541-44BB-804F-ECA08A555641}" type="pres">
      <dgm:prSet presAssocID="{74ABFA8E-5B20-4897-B643-A1C82C7ACFD8}" presName="node" presStyleLbl="node1" presStyleIdx="3" presStyleCnt="6" custLinFactX="-9742" custLinFactY="-6732" custLinFactNeighborX="-100000" custLinFactNeighborY="-100000">
        <dgm:presLayoutVars>
          <dgm:bulletEnabled val="1"/>
        </dgm:presLayoutVars>
      </dgm:prSet>
      <dgm:spPr/>
    </dgm:pt>
    <dgm:pt modelId="{53C88BC1-13B3-4FB6-91C0-B6BE267255C5}" type="pres">
      <dgm:prSet presAssocID="{ACEA4217-19DE-4747-8E2E-A20F29A134F5}" presName="sibTrans" presStyleCnt="0"/>
      <dgm:spPr/>
    </dgm:pt>
    <dgm:pt modelId="{352FBE9C-6486-4E86-977B-5674146BF74A}" type="pres">
      <dgm:prSet presAssocID="{C76C5038-A8E7-4886-82C9-9160B71154F9}" presName="node" presStyleLbl="node1" presStyleIdx="4" presStyleCnt="6" custLinFactNeighborX="1238" custLinFactNeighborY="-4644">
        <dgm:presLayoutVars>
          <dgm:bulletEnabled val="1"/>
        </dgm:presLayoutVars>
      </dgm:prSet>
      <dgm:spPr/>
    </dgm:pt>
    <dgm:pt modelId="{B4A2F3FF-3793-4189-8DBB-9F140AB3A4CF}" type="pres">
      <dgm:prSet presAssocID="{1835D70C-3816-45CB-8233-325FE1013817}" presName="sibTrans" presStyleCnt="0"/>
      <dgm:spPr/>
    </dgm:pt>
    <dgm:pt modelId="{BDA63C6E-72E8-49EF-BEBA-5881FB70EA65}" type="pres">
      <dgm:prSet presAssocID="{09DBB291-8DD3-469E-ABC6-A68BA0423D54}" presName="node" presStyleLbl="node1" presStyleIdx="5" presStyleCnt="6" custLinFactNeighborX="1238" custLinFactNeighborY="-4644">
        <dgm:presLayoutVars>
          <dgm:bulletEnabled val="1"/>
        </dgm:presLayoutVars>
      </dgm:prSet>
      <dgm:spPr/>
    </dgm:pt>
  </dgm:ptLst>
  <dgm:cxnLst>
    <dgm:cxn modelId="{0E63B21B-199D-46CE-BB09-61E817321339}" type="presOf" srcId="{ECEDAA8B-09FC-4ECA-A92B-12F6ECD23E3B}" destId="{2CB2ED03-90BE-43C0-9C07-71C9C0309890}" srcOrd="0" destOrd="0" presId="urn:microsoft.com/office/officeart/2005/8/layout/default"/>
    <dgm:cxn modelId="{BC900C2A-E255-4050-9704-FF879E6C72D9}" type="presOf" srcId="{74ABFA8E-5B20-4897-B643-A1C82C7ACFD8}" destId="{EFDFAE97-E541-44BB-804F-ECA08A555641}" srcOrd="0" destOrd="0" presId="urn:microsoft.com/office/officeart/2005/8/layout/default"/>
    <dgm:cxn modelId="{45C60C48-C24B-4D09-87DE-79AAEB3FA2F4}" srcId="{ECEDAA8B-09FC-4ECA-A92B-12F6ECD23E3B}" destId="{09DBB291-8DD3-469E-ABC6-A68BA0423D54}" srcOrd="5" destOrd="0" parTransId="{743238BE-E27F-43AB-B28E-915BBA65D203}" sibTransId="{E233A548-CECA-4637-856F-3A2E661FBF40}"/>
    <dgm:cxn modelId="{355BC64E-A707-41BB-A424-A7CD0EED522F}" type="presOf" srcId="{3ABF2CFF-69BF-4AA9-ABAD-1BD8B0A22150}" destId="{AF875CB7-5763-4763-99B9-E9551AC94CF1}" srcOrd="0" destOrd="0" presId="urn:microsoft.com/office/officeart/2005/8/layout/default"/>
    <dgm:cxn modelId="{2A219557-EA9D-4B8F-A9FD-295B771CFE4A}" srcId="{ECEDAA8B-09FC-4ECA-A92B-12F6ECD23E3B}" destId="{74ABFA8E-5B20-4897-B643-A1C82C7ACFD8}" srcOrd="3" destOrd="0" parTransId="{C6AFD5ED-E258-408F-AC7A-3D6BA021C637}" sibTransId="{ACEA4217-19DE-4747-8E2E-A20F29A134F5}"/>
    <dgm:cxn modelId="{EB69087C-4DB7-4F3A-B588-EA814682D8E1}" type="presOf" srcId="{09DBB291-8DD3-469E-ABC6-A68BA0423D54}" destId="{BDA63C6E-72E8-49EF-BEBA-5881FB70EA65}" srcOrd="0" destOrd="0" presId="urn:microsoft.com/office/officeart/2005/8/layout/default"/>
    <dgm:cxn modelId="{F6C37799-D1E6-4E54-A9A8-FF1C1D6D22ED}" srcId="{ECEDAA8B-09FC-4ECA-A92B-12F6ECD23E3B}" destId="{C76C5038-A8E7-4886-82C9-9160B71154F9}" srcOrd="4" destOrd="0" parTransId="{92C9DDFE-3BE2-4B6B-ABD0-D9441AB9872D}" sibTransId="{1835D70C-3816-45CB-8233-325FE1013817}"/>
    <dgm:cxn modelId="{F0CD8AD0-B483-486A-8F20-6830987A5B60}" type="presOf" srcId="{42481D55-1F86-4531-A431-26AC31713353}" destId="{EB87E09D-E0F3-42BB-BC1F-E21A9B2BB355}" srcOrd="0" destOrd="0" presId="urn:microsoft.com/office/officeart/2005/8/layout/default"/>
    <dgm:cxn modelId="{611D8FDE-7E18-48C9-A2E0-D5FDF00E7B3B}" type="presOf" srcId="{C76C5038-A8E7-4886-82C9-9160B71154F9}" destId="{352FBE9C-6486-4E86-977B-5674146BF74A}" srcOrd="0" destOrd="0" presId="urn:microsoft.com/office/officeart/2005/8/layout/default"/>
    <dgm:cxn modelId="{40AD4BE9-B276-4622-81E1-C011B911A12E}" srcId="{ECEDAA8B-09FC-4ECA-A92B-12F6ECD23E3B}" destId="{772EB01E-0B06-4A0E-96D2-BA000D98008C}" srcOrd="0" destOrd="0" parTransId="{5A44B13E-7711-43C2-9516-0142D34B6C41}" sibTransId="{9CF6783B-6CCF-4713-9249-7F6D941326B9}"/>
    <dgm:cxn modelId="{CBDE1BEC-9AD7-490D-A731-568D9819B7DC}" srcId="{ECEDAA8B-09FC-4ECA-A92B-12F6ECD23E3B}" destId="{3ABF2CFF-69BF-4AA9-ABAD-1BD8B0A22150}" srcOrd="1" destOrd="0" parTransId="{68296F29-C14D-4568-A608-AED54618FABB}" sibTransId="{6B158084-30E1-4C42-8F31-4993BC8EA4AE}"/>
    <dgm:cxn modelId="{2BB59AF2-D123-4065-A5E6-CE5CB701C872}" srcId="{ECEDAA8B-09FC-4ECA-A92B-12F6ECD23E3B}" destId="{42481D55-1F86-4531-A431-26AC31713353}" srcOrd="2" destOrd="0" parTransId="{045AE14A-B529-4D8D-853E-0F58A9EB6CFA}" sibTransId="{7238C645-FEC1-4C52-A47D-A845F1347E23}"/>
    <dgm:cxn modelId="{6E9640FA-4970-444F-A025-8EA60C45B864}" type="presOf" srcId="{772EB01E-0B06-4A0E-96D2-BA000D98008C}" destId="{6360E985-0707-4D94-A982-DC674196B6FD}" srcOrd="0" destOrd="0" presId="urn:microsoft.com/office/officeart/2005/8/layout/default"/>
    <dgm:cxn modelId="{0E82A108-818E-4295-9898-5A193A0B2EE9}" type="presParOf" srcId="{2CB2ED03-90BE-43C0-9C07-71C9C0309890}" destId="{6360E985-0707-4D94-A982-DC674196B6FD}" srcOrd="0" destOrd="0" presId="urn:microsoft.com/office/officeart/2005/8/layout/default"/>
    <dgm:cxn modelId="{B4529C0F-D1B2-4DFD-8194-FB6849AF948D}" type="presParOf" srcId="{2CB2ED03-90BE-43C0-9C07-71C9C0309890}" destId="{C7E98785-54AF-4E94-8482-1C1F8BDF2C81}" srcOrd="1" destOrd="0" presId="urn:microsoft.com/office/officeart/2005/8/layout/default"/>
    <dgm:cxn modelId="{C1FD39C1-785A-4275-822B-426BD455052C}" type="presParOf" srcId="{2CB2ED03-90BE-43C0-9C07-71C9C0309890}" destId="{AF875CB7-5763-4763-99B9-E9551AC94CF1}" srcOrd="2" destOrd="0" presId="urn:microsoft.com/office/officeart/2005/8/layout/default"/>
    <dgm:cxn modelId="{BBA40943-3777-48FE-9BE8-3D75D3DD4BCF}" type="presParOf" srcId="{2CB2ED03-90BE-43C0-9C07-71C9C0309890}" destId="{9945D730-3252-409C-B131-A1710251B427}" srcOrd="3" destOrd="0" presId="urn:microsoft.com/office/officeart/2005/8/layout/default"/>
    <dgm:cxn modelId="{87913D03-1339-4240-9830-3E867B40BEBE}" type="presParOf" srcId="{2CB2ED03-90BE-43C0-9C07-71C9C0309890}" destId="{EB87E09D-E0F3-42BB-BC1F-E21A9B2BB355}" srcOrd="4" destOrd="0" presId="urn:microsoft.com/office/officeart/2005/8/layout/default"/>
    <dgm:cxn modelId="{56E1E138-1D49-4856-A1CC-2EF78B369396}" type="presParOf" srcId="{2CB2ED03-90BE-43C0-9C07-71C9C0309890}" destId="{CF78C3D4-E1AE-4A07-B80B-2C6AA0356413}" srcOrd="5" destOrd="0" presId="urn:microsoft.com/office/officeart/2005/8/layout/default"/>
    <dgm:cxn modelId="{2024AF79-29D2-401D-8DEB-60DDC1BB3260}" type="presParOf" srcId="{2CB2ED03-90BE-43C0-9C07-71C9C0309890}" destId="{EFDFAE97-E541-44BB-804F-ECA08A555641}" srcOrd="6" destOrd="0" presId="urn:microsoft.com/office/officeart/2005/8/layout/default"/>
    <dgm:cxn modelId="{EDF3BD6C-3AF8-401C-A1DC-491F96D843BB}" type="presParOf" srcId="{2CB2ED03-90BE-43C0-9C07-71C9C0309890}" destId="{53C88BC1-13B3-4FB6-91C0-B6BE267255C5}" srcOrd="7" destOrd="0" presId="urn:microsoft.com/office/officeart/2005/8/layout/default"/>
    <dgm:cxn modelId="{471BF99A-9CCD-45B9-9800-63F32B851B7E}" type="presParOf" srcId="{2CB2ED03-90BE-43C0-9C07-71C9C0309890}" destId="{352FBE9C-6486-4E86-977B-5674146BF74A}" srcOrd="8" destOrd="0" presId="urn:microsoft.com/office/officeart/2005/8/layout/default"/>
    <dgm:cxn modelId="{7D0B2658-BB8B-4DA0-AE51-DD54E4C0FF95}" type="presParOf" srcId="{2CB2ED03-90BE-43C0-9C07-71C9C0309890}" destId="{B4A2F3FF-3793-4189-8DBB-9F140AB3A4CF}" srcOrd="9" destOrd="0" presId="urn:microsoft.com/office/officeart/2005/8/layout/default"/>
    <dgm:cxn modelId="{3667F47E-9787-43C5-A254-2334207CC28D}" type="presParOf" srcId="{2CB2ED03-90BE-43C0-9C07-71C9C0309890}" destId="{BDA63C6E-72E8-49EF-BEBA-5881FB70EA6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0E985-0707-4D94-A982-DC674196B6FD}">
      <dsp:nvSpPr>
        <dsp:cNvPr id="0" name=""/>
        <dsp:cNvSpPr/>
      </dsp:nvSpPr>
      <dsp:spPr>
        <a:xfrm>
          <a:off x="3144968" y="1362916"/>
          <a:ext cx="1946843" cy="11681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Within synchronous and asynchronous courses</a:t>
          </a:r>
        </a:p>
      </dsp:txBody>
      <dsp:txXfrm>
        <a:off x="3144968" y="1362916"/>
        <a:ext cx="1946843" cy="1168106"/>
      </dsp:txXfrm>
    </dsp:sp>
    <dsp:sp modelId="{AF875CB7-5763-4763-99B9-E9551AC94CF1}">
      <dsp:nvSpPr>
        <dsp:cNvPr id="0" name=""/>
        <dsp:cNvSpPr/>
      </dsp:nvSpPr>
      <dsp:spPr>
        <a:xfrm>
          <a:off x="3134922" y="121967"/>
          <a:ext cx="1946843" cy="11681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To build soft skills not included in curriculum</a:t>
          </a:r>
        </a:p>
      </dsp:txBody>
      <dsp:txXfrm>
        <a:off x="3134922" y="121967"/>
        <a:ext cx="1946843" cy="1168106"/>
      </dsp:txXfrm>
    </dsp:sp>
    <dsp:sp modelId="{EB87E09D-E0F3-42BB-BC1F-E21A9B2BB355}">
      <dsp:nvSpPr>
        <dsp:cNvPr id="0" name=""/>
        <dsp:cNvSpPr/>
      </dsp:nvSpPr>
      <dsp:spPr>
        <a:xfrm>
          <a:off x="999429" y="1363648"/>
          <a:ext cx="1946843" cy="11681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As a subject support resource in curriculum</a:t>
          </a:r>
        </a:p>
      </dsp:txBody>
      <dsp:txXfrm>
        <a:off x="999429" y="1363648"/>
        <a:ext cx="1946843" cy="1168106"/>
      </dsp:txXfrm>
    </dsp:sp>
    <dsp:sp modelId="{EFDFAE97-E541-44BB-804F-ECA08A555641}">
      <dsp:nvSpPr>
        <dsp:cNvPr id="0" name=""/>
        <dsp:cNvSpPr/>
      </dsp:nvSpPr>
      <dsp:spPr>
        <a:xfrm>
          <a:off x="1004452" y="116905"/>
          <a:ext cx="1946843" cy="11681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To complement support provided to learners by libraries</a:t>
          </a:r>
        </a:p>
      </dsp:txBody>
      <dsp:txXfrm>
        <a:off x="1004452" y="116905"/>
        <a:ext cx="1946843" cy="1168106"/>
      </dsp:txXfrm>
    </dsp:sp>
    <dsp:sp modelId="{352FBE9C-6486-4E86-977B-5674146BF74A}">
      <dsp:nvSpPr>
        <dsp:cNvPr id="0" name=""/>
        <dsp:cNvSpPr/>
      </dsp:nvSpPr>
      <dsp:spPr>
        <a:xfrm>
          <a:off x="1023531" y="2672192"/>
          <a:ext cx="1946843" cy="11681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To help learners identify their own interests and learning gaps</a:t>
          </a:r>
        </a:p>
      </dsp:txBody>
      <dsp:txXfrm>
        <a:off x="1023531" y="2672192"/>
        <a:ext cx="1946843" cy="1168106"/>
      </dsp:txXfrm>
    </dsp:sp>
    <dsp:sp modelId="{BDA63C6E-72E8-49EF-BEBA-5881FB70EA65}">
      <dsp:nvSpPr>
        <dsp:cNvPr id="0" name=""/>
        <dsp:cNvSpPr/>
      </dsp:nvSpPr>
      <dsp:spPr>
        <a:xfrm>
          <a:off x="3165059" y="2672192"/>
          <a:ext cx="1946843" cy="11681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To build career awareness and aspiration</a:t>
          </a:r>
        </a:p>
      </dsp:txBody>
      <dsp:txXfrm>
        <a:off x="3165059" y="2672192"/>
        <a:ext cx="1946843" cy="11681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Arial" panose="020B0604020202020204" pitchFamily="34" charset="0"/>
              </a:defRPr>
            </a:lvl1pPr>
          </a:lstStyle>
          <a:p>
            <a:fld id="{69C4A591-A458-4822-BC04-83B10B194356}" type="datetimeFigureOut">
              <a:rPr lang="en" smtClean="0"/>
              <a:pPr/>
              <a:t>9/7/2022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A03F2E6-9F51-4289-953D-B2EF8579062F}" type="slidenum">
              <a:rPr lang="en" smtClean="0"/>
              <a:pPr/>
              <a:t>‹#›</a:t>
            </a:fld>
            <a:endParaRPr lang="en-US" dirty="0"/>
          </a:p>
        </p:txBody>
      </p:sp>
    </p:spTree>
    <p:extLst>
      <p:ext uri="{BB962C8B-B14F-4D97-AF65-F5344CB8AC3E}">
        <p14:creationId xmlns:p14="http://schemas.microsoft.com/office/powerpoint/2010/main" val="2838393133"/>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panose="020B0604020202020204" pitchFamily="34" charset="0"/>
        <a:ea typeface="+mn-ea"/>
        <a:cs typeface="+mn-cs"/>
      </a:defRPr>
    </a:lvl1pPr>
    <a:lvl2pPr marL="342900" algn="l" defTabSz="685800" rtl="0" eaLnBrk="1" latinLnBrk="0" hangingPunct="1">
      <a:defRPr sz="900" b="0" i="0" kern="1200">
        <a:solidFill>
          <a:schemeClr val="tx1"/>
        </a:solidFill>
        <a:latin typeface="Arial" panose="020B0604020202020204" pitchFamily="34" charset="0"/>
        <a:ea typeface="+mn-ea"/>
        <a:cs typeface="+mn-cs"/>
      </a:defRPr>
    </a:lvl2pPr>
    <a:lvl3pPr marL="685800" algn="l" defTabSz="685800" rtl="0" eaLnBrk="1" latinLnBrk="0" hangingPunct="1">
      <a:defRPr sz="900" b="0" i="0" kern="1200">
        <a:solidFill>
          <a:schemeClr val="tx1"/>
        </a:solidFill>
        <a:latin typeface="Arial" panose="020B0604020202020204" pitchFamily="34" charset="0"/>
        <a:ea typeface="+mn-ea"/>
        <a:cs typeface="+mn-cs"/>
      </a:defRPr>
    </a:lvl3pPr>
    <a:lvl4pPr marL="1028700" algn="l" defTabSz="685800" rtl="0" eaLnBrk="1" latinLnBrk="0" hangingPunct="1">
      <a:defRPr sz="900" b="0" i="0" kern="1200">
        <a:solidFill>
          <a:schemeClr val="tx1"/>
        </a:solidFill>
        <a:latin typeface="Arial" panose="020B0604020202020204" pitchFamily="34" charset="0"/>
        <a:ea typeface="+mn-ea"/>
        <a:cs typeface="+mn-cs"/>
      </a:defRPr>
    </a:lvl4pPr>
    <a:lvl5pPr marL="1371600" algn="l" defTabSz="685800" rtl="0" eaLnBrk="1" latinLnBrk="0" hangingPunct="1">
      <a:defRPr sz="9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i="1" dirty="0">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rPr>
              <a:t>My name is Teryn Attwell, I’m a Learning Designer with the Digital Learning team at RMIT University Library.</a:t>
            </a:r>
          </a:p>
          <a:p>
            <a:pPr>
              <a:lnSpc>
                <a:spcPct val="107000"/>
              </a:lnSpc>
              <a:spcAft>
                <a:spcPts val="800"/>
              </a:spcAft>
            </a:pPr>
            <a:r>
              <a:rPr lang="en-AU" sz="1800" dirty="0">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rPr>
              <a:t>Hello everyone, thank you for coming to my online session. Today I’m coming to you from </a:t>
            </a:r>
            <a:r>
              <a:rPr lang="en-AU" sz="1800" dirty="0" err="1">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rPr>
              <a:t>Wurundejeri</a:t>
            </a:r>
            <a:r>
              <a:rPr lang="en-AU" sz="1800" dirty="0">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rPr>
              <a:t> lands.  Over the next seven minutes, I will introduce a project my team has been working on since the beginning of the year which supports learners by providing foundation resources in a flexible, shareable, born-digital format. </a:t>
            </a:r>
            <a:endParaRPr lang="en-AU" dirty="0"/>
          </a:p>
        </p:txBody>
      </p:sp>
      <p:sp>
        <p:nvSpPr>
          <p:cNvPr id="4" name="Slide Number Placeholder 3"/>
          <p:cNvSpPr>
            <a:spLocks noGrp="1"/>
          </p:cNvSpPr>
          <p:nvPr>
            <p:ph type="sldNum" sz="quarter" idx="5"/>
          </p:nvPr>
        </p:nvSpPr>
        <p:spPr/>
        <p:txBody>
          <a:bodyPr/>
          <a:lstStyle/>
          <a:p>
            <a:fld id="{0A03F2E6-9F51-4289-953D-B2EF8579062F}" type="slidenum">
              <a:rPr lang="en" smtClean="0"/>
              <a:pPr/>
              <a:t>1</a:t>
            </a:fld>
            <a:endParaRPr lang="en-US" dirty="0"/>
          </a:p>
        </p:txBody>
      </p:sp>
    </p:spTree>
    <p:extLst>
      <p:ext uri="{BB962C8B-B14F-4D97-AF65-F5344CB8AC3E}">
        <p14:creationId xmlns:p14="http://schemas.microsoft.com/office/powerpoint/2010/main" val="362401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Finally,</a:t>
            </a:r>
            <a:r>
              <a:rPr lang="en-AU" dirty="0">
                <a:latin typeface="Arial"/>
                <a:cs typeface="Arial"/>
              </a:rPr>
              <a:t> I’d like to offer a few examples of how the content could be used:</a:t>
            </a:r>
          </a:p>
          <a:p>
            <a:pPr marL="228600" indent="-228600">
              <a:buFontTx/>
              <a:buAutoNum type="arabicPeriod"/>
              <a:defRPr/>
            </a:pPr>
            <a:r>
              <a:rPr lang="en-AU" dirty="0">
                <a:latin typeface="Arial"/>
                <a:cs typeface="Arial"/>
              </a:rPr>
              <a:t>T</a:t>
            </a:r>
            <a:r>
              <a:rPr lang="en-AU" b="1" dirty="0">
                <a:latin typeface="Arial"/>
                <a:cs typeface="Arial"/>
              </a:rPr>
              <a:t>he resources in this project can be taken and used or adapted by libraries’  t</a:t>
            </a:r>
            <a:r>
              <a:rPr lang="en-AU" dirty="0">
                <a:latin typeface="Arial"/>
                <a:cs typeface="Arial"/>
              </a:rPr>
              <a:t>o complement their own support offerings. For example, RMIT Academic Student Advisors frequently assist students with topics like research, skimming and scanning skills, or report writing, and the project offers additional material in these areas and many more.</a:t>
            </a:r>
          </a:p>
          <a:p>
            <a:pPr marL="228600" indent="-228600">
              <a:buFontTx/>
              <a:buAutoNum type="arabicPeriod"/>
              <a:defRPr/>
            </a:pPr>
            <a:r>
              <a:rPr lang="en-AU" b="1" dirty="0">
                <a:latin typeface="Arial"/>
                <a:cs typeface="Arial"/>
              </a:rPr>
              <a:t>The resources can help</a:t>
            </a:r>
            <a:r>
              <a:rPr lang="en-AU" dirty="0">
                <a:latin typeface="Arial"/>
                <a:cs typeface="Arial"/>
              </a:rPr>
              <a:t> build soft skills not included in curriculum. For example, an engineering tutor might find that their students are struggling with online collaboration, a skill which is not explicitly taught in their course. They can take contextualised objects from this project and work through them with their students in class time, or assign them as asynchronous learning. </a:t>
            </a:r>
            <a:endParaRPr lang="en-AU" dirty="0">
              <a:cs typeface="Arial"/>
            </a:endParaRPr>
          </a:p>
          <a:p>
            <a:pPr marL="228600" indent="-228600">
              <a:buFontTx/>
              <a:buAutoNum type="arabicPeriod"/>
              <a:defRPr/>
            </a:pPr>
            <a:r>
              <a:rPr lang="en-AU" b="1" dirty="0">
                <a:latin typeface="Arial"/>
                <a:cs typeface="Arial"/>
              </a:rPr>
              <a:t>As subject support resources: </a:t>
            </a:r>
            <a:r>
              <a:rPr lang="en-AU" dirty="0">
                <a:latin typeface="Arial"/>
                <a:cs typeface="Arial"/>
              </a:rPr>
              <a:t>An Intro to Marketing course might include a lesson on statistics before needing to move onto other topics. Students who would benefit from further subject scaffolding could be guided to the statistics objects on offer within this project to help solidify their understanding. This supports at-risk students as well as time-poor educators. </a:t>
            </a:r>
          </a:p>
          <a:p>
            <a:pPr marL="228600" indent="-228600">
              <a:buFontTx/>
              <a:buAutoNum type="arabicPeriod"/>
              <a:defRPr/>
            </a:pPr>
            <a:r>
              <a:rPr lang="en-AU" b="1" dirty="0">
                <a:latin typeface="Arial"/>
                <a:cs typeface="Arial"/>
              </a:rPr>
              <a:t>Last but not least,</a:t>
            </a:r>
            <a:r>
              <a:rPr lang="en-AU" dirty="0">
                <a:latin typeface="Arial"/>
                <a:cs typeface="Arial"/>
              </a:rPr>
              <a:t> individual learners navigating the map can start to identify their study and career interests, and knowledge gaps. A learner might discover an interest in engineering after seeing the ways it can link to collaboration and sustainability, but also realise they need to brush up on foundation maths. </a:t>
            </a:r>
            <a:endParaRPr lang="en-AU" dirty="0">
              <a:cs typeface="Arial"/>
            </a:endParaRPr>
          </a:p>
          <a:p>
            <a:pPr marL="228600" indent="-228600">
              <a:buAutoNum type="arabicPeriod"/>
              <a:defRPr/>
            </a:pPr>
            <a:endParaRPr lang="en-AU" dirty="0">
              <a:cs typeface="Arial" panose="020B0604020202020204" pitchFamily="34" charset="0"/>
            </a:endParaRP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endParaRPr lang="en-AU" dirty="0"/>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endParaRPr lang="en-AU" dirty="0"/>
          </a:p>
        </p:txBody>
      </p:sp>
      <p:sp>
        <p:nvSpPr>
          <p:cNvPr id="4" name="Slide Number Placeholder 3"/>
          <p:cNvSpPr>
            <a:spLocks noGrp="1"/>
          </p:cNvSpPr>
          <p:nvPr>
            <p:ph type="sldNum" sz="quarter" idx="5"/>
          </p:nvPr>
        </p:nvSpPr>
        <p:spPr/>
        <p:txBody>
          <a:bodyPr/>
          <a:lstStyle/>
          <a:p>
            <a:fld id="{0A03F2E6-9F51-4289-953D-B2EF8579062F}" type="slidenum">
              <a:rPr lang="en" smtClean="0"/>
              <a:pPr/>
              <a:t>10</a:t>
            </a:fld>
            <a:endParaRPr lang="en-US" dirty="0"/>
          </a:p>
        </p:txBody>
      </p:sp>
    </p:spTree>
    <p:extLst>
      <p:ext uri="{BB962C8B-B14F-4D97-AF65-F5344CB8AC3E}">
        <p14:creationId xmlns:p14="http://schemas.microsoft.com/office/powerpoint/2010/main" val="247935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 you for listening, and if you would like more information – please use the QR code. </a:t>
            </a:r>
          </a:p>
        </p:txBody>
      </p:sp>
      <p:sp>
        <p:nvSpPr>
          <p:cNvPr id="4" name="Slide Number Placeholder 3"/>
          <p:cNvSpPr>
            <a:spLocks noGrp="1"/>
          </p:cNvSpPr>
          <p:nvPr>
            <p:ph type="sldNum" sz="quarter" idx="5"/>
          </p:nvPr>
        </p:nvSpPr>
        <p:spPr/>
        <p:txBody>
          <a:bodyPr/>
          <a:lstStyle/>
          <a:p>
            <a:fld id="{0A03F2E6-9F51-4289-953D-B2EF8579062F}" type="slidenum">
              <a:rPr lang="en" smtClean="0"/>
              <a:pPr/>
              <a:t>11</a:t>
            </a:fld>
            <a:endParaRPr lang="en-US" dirty="0"/>
          </a:p>
        </p:txBody>
      </p:sp>
    </p:spTree>
    <p:extLst>
      <p:ext uri="{BB962C8B-B14F-4D97-AF65-F5344CB8AC3E}">
        <p14:creationId xmlns:p14="http://schemas.microsoft.com/office/powerpoint/2010/main" val="39315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AU" sz="900" dirty="0">
                <a:latin typeface="Arial"/>
                <a:cs typeface="Arial"/>
              </a:rPr>
              <a:t>The Learning Lab Contextualised Content project (LLCC) is a multi-disciplinary suite of open education resources which will be available to learners, teachers and librarians everywhere from December.</a:t>
            </a:r>
            <a:endParaRPr lang="en-US" dirty="0">
              <a:latin typeface="Arial"/>
              <a:cs typeface="Arial"/>
            </a:endParaRPr>
          </a:p>
          <a:p>
            <a:pPr marL="285750" indent="-285750">
              <a:buFont typeface="Arial"/>
              <a:buChar char="•"/>
            </a:pPr>
            <a:r>
              <a:rPr lang="en-AU" sz="900" dirty="0">
                <a:latin typeface="Arial"/>
                <a:cs typeface="Arial"/>
              </a:rPr>
              <a:t>The project is funded by the </a:t>
            </a:r>
            <a:r>
              <a:rPr lang="en-AU" dirty="0">
                <a:latin typeface="Arial"/>
                <a:cs typeface="Arial"/>
              </a:rPr>
              <a:t>DESE's Higher</a:t>
            </a:r>
            <a:r>
              <a:rPr lang="en-AU" sz="900" dirty="0">
                <a:latin typeface="Arial"/>
                <a:cs typeface="Arial"/>
              </a:rPr>
              <a:t> Education Participation and Partnership Program</a:t>
            </a:r>
            <a:r>
              <a:rPr lang="en-AU" dirty="0">
                <a:latin typeface="Arial"/>
                <a:cs typeface="Arial"/>
              </a:rPr>
              <a:t> </a:t>
            </a:r>
            <a:r>
              <a:rPr lang="en-AU" sz="900" dirty="0">
                <a:latin typeface="Arial"/>
                <a:cs typeface="Arial"/>
              </a:rPr>
              <a:t>(HEPPP) which aims to build aspiration and widen access to higher education in specific equity groups</a:t>
            </a:r>
            <a:r>
              <a:rPr lang="en-AU" dirty="0">
                <a:latin typeface="Arial"/>
                <a:cs typeface="Arial"/>
              </a:rPr>
              <a:t>.</a:t>
            </a:r>
            <a:endParaRPr lang="en-AU" sz="900" dirty="0">
              <a:cs typeface="Arial"/>
            </a:endParaRPr>
          </a:p>
          <a:p>
            <a:pPr marL="285750" indent="-285750">
              <a:buFont typeface="Arial"/>
              <a:buChar char="•"/>
            </a:pPr>
            <a:r>
              <a:rPr lang="en-AU" sz="900" dirty="0">
                <a:latin typeface="Arial"/>
                <a:cs typeface="Arial"/>
              </a:rPr>
              <a:t>Our team is contributing to this goal by developing an interactive digital environment full of contextualised learning objects which will connect learners, especially those from the HEPPP groups, with the existing wealth of digital support material available on the Library’s Learning Lab section.</a:t>
            </a:r>
            <a:r>
              <a:rPr lang="en-AU" dirty="0">
                <a:latin typeface="Arial"/>
                <a:cs typeface="Arial"/>
              </a:rPr>
              <a:t> </a:t>
            </a:r>
            <a:endParaRPr lang="en-AU" sz="900" dirty="0">
              <a:cs typeface="Arial"/>
            </a:endParaRPr>
          </a:p>
        </p:txBody>
      </p:sp>
      <p:sp>
        <p:nvSpPr>
          <p:cNvPr id="4" name="Slide Number Placeholder 3"/>
          <p:cNvSpPr>
            <a:spLocks noGrp="1"/>
          </p:cNvSpPr>
          <p:nvPr>
            <p:ph type="sldNum" sz="quarter" idx="5"/>
          </p:nvPr>
        </p:nvSpPr>
        <p:spPr/>
        <p:txBody>
          <a:bodyPr/>
          <a:lstStyle/>
          <a:p>
            <a:fld id="{0A03F2E6-9F51-4289-953D-B2EF8579062F}" type="slidenum">
              <a:rPr lang="en" smtClean="0"/>
              <a:pPr/>
              <a:t>2</a:t>
            </a:fld>
            <a:endParaRPr lang="en-US" dirty="0"/>
          </a:p>
        </p:txBody>
      </p:sp>
    </p:spTree>
    <p:extLst>
      <p:ext uri="{BB962C8B-B14F-4D97-AF65-F5344CB8AC3E}">
        <p14:creationId xmlns:p14="http://schemas.microsoft.com/office/powerpoint/2010/main" val="1089613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a:buChar char="•"/>
            </a:pPr>
            <a:r>
              <a:rPr lang="en-AU" sz="1800" dirty="0">
                <a:solidFill>
                  <a:srgbClr val="444444"/>
                </a:solidFill>
                <a:effectLst/>
                <a:latin typeface="Open Sans"/>
                <a:ea typeface="Times New Roman" panose="02020603050405020304" pitchFamily="18" charset="0"/>
                <a:cs typeface="Open Sans"/>
              </a:rPr>
              <a:t>Learning Lab is a </a:t>
            </a:r>
            <a:r>
              <a:rPr lang="en-AU" sz="1800" b="1" dirty="0">
                <a:solidFill>
                  <a:srgbClr val="444444"/>
                </a:solidFill>
                <a:effectLst/>
                <a:latin typeface="Open Sans"/>
                <a:ea typeface="Times New Roman" panose="02020603050405020304" pitchFamily="18" charset="0"/>
                <a:cs typeface="Open Sans"/>
              </a:rPr>
              <a:t>digital RMIT resource which is managed by the library.</a:t>
            </a:r>
            <a:r>
              <a:rPr lang="en-AU" sz="1800" dirty="0">
                <a:solidFill>
                  <a:srgbClr val="444444"/>
                </a:solidFill>
                <a:effectLst/>
                <a:latin typeface="Open Sans"/>
                <a:ea typeface="Times New Roman" panose="02020603050405020304" pitchFamily="18" charset="0"/>
                <a:cs typeface="Open Sans"/>
              </a:rPr>
              <a:t> </a:t>
            </a:r>
            <a:endParaRPr lang="en-AU" sz="1800" b="1" dirty="0">
              <a:solidFill>
                <a:srgbClr val="000000"/>
              </a:solidFill>
              <a:latin typeface="Open Sans"/>
              <a:ea typeface="Times New Roman" panose="02020603050405020304" pitchFamily="18" charset="0"/>
              <a:cs typeface="Open Sans"/>
            </a:endParaRPr>
          </a:p>
          <a:p>
            <a:pPr marL="285750" indent="-285750">
              <a:lnSpc>
                <a:spcPct val="107000"/>
              </a:lnSpc>
              <a:spcAft>
                <a:spcPts val="800"/>
              </a:spcAft>
              <a:buFont typeface="Arial"/>
              <a:buChar char="•"/>
            </a:pPr>
            <a:r>
              <a:rPr lang="en-AU" sz="1800" dirty="0">
                <a:solidFill>
                  <a:srgbClr val="444444"/>
                </a:solidFill>
                <a:effectLst/>
                <a:latin typeface="Open Sans"/>
                <a:ea typeface="Times New Roman" panose="02020603050405020304" pitchFamily="18" charset="0"/>
                <a:cs typeface="Open Sans"/>
              </a:rPr>
              <a:t>It provides skills and study support materials in a range of subject areas including writing, maths, and critical thinking, as well as soft skills like collaboration and time management.</a:t>
            </a:r>
            <a:endParaRPr lang="en-AU" sz="1800" b="1" dirty="0">
              <a:solidFill>
                <a:srgbClr val="000000"/>
              </a:solidFill>
              <a:latin typeface="Open Sans"/>
              <a:ea typeface="Times New Roman" panose="02020603050405020304" pitchFamily="18" charset="0"/>
              <a:cs typeface="Open Sans"/>
            </a:endParaRPr>
          </a:p>
          <a:p>
            <a:pPr marL="285750" indent="-285750">
              <a:lnSpc>
                <a:spcPct val="107000"/>
              </a:lnSpc>
              <a:spcAft>
                <a:spcPts val="800"/>
              </a:spcAft>
              <a:buFont typeface="Arial"/>
              <a:buChar char="•"/>
            </a:pPr>
            <a:r>
              <a:rPr lang="en-AU" sz="1800" b="1" dirty="0">
                <a:solidFill>
                  <a:srgbClr val="444444"/>
                </a:solidFill>
                <a:effectLst/>
                <a:latin typeface="Open Sans"/>
                <a:ea typeface="Times New Roman" panose="02020603050405020304" pitchFamily="18" charset="0"/>
                <a:cs typeface="Open Sans"/>
              </a:rPr>
              <a:t>The material on Learning Lab is primarily accessed by users who are already actively seeking more information on a particular topic, or current students who are guided there by library staff or their course tutors. So, our project team saw an opportunity</a:t>
            </a:r>
            <a:r>
              <a:rPr lang="en-AU" sz="1800" b="1" dirty="0">
                <a:solidFill>
                  <a:srgbClr val="444444"/>
                </a:solidFill>
                <a:latin typeface="Open Sans"/>
                <a:ea typeface="Times New Roman" panose="02020603050405020304" pitchFamily="18" charset="0"/>
                <a:cs typeface="Open Sans"/>
              </a:rPr>
              <a:t>.</a:t>
            </a:r>
            <a:endParaRPr lang="en-AU" sz="1800" b="1" dirty="0">
              <a:effectLst/>
              <a:latin typeface="Open Sans"/>
              <a:ea typeface="Calibri" panose="020F0502020204030204" pitchFamily="34" charset="0"/>
              <a:cs typeface="Open Sans"/>
            </a:endParaRPr>
          </a:p>
          <a:p>
            <a:pPr marL="285750" indent="-285750">
              <a:buFont typeface="Arial"/>
              <a:buChar char="•"/>
            </a:pPr>
            <a:endParaRPr lang="en-AU"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0A03F2E6-9F51-4289-953D-B2EF8579062F}" type="slidenum">
              <a:rPr lang="en" smtClean="0"/>
              <a:pPr/>
              <a:t>3</a:t>
            </a:fld>
            <a:endParaRPr lang="en-US" dirty="0"/>
          </a:p>
        </p:txBody>
      </p:sp>
    </p:spTree>
    <p:extLst>
      <p:ext uri="{BB962C8B-B14F-4D97-AF65-F5344CB8AC3E}">
        <p14:creationId xmlns:p14="http://schemas.microsoft.com/office/powerpoint/2010/main" val="39462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a:buChar char="•"/>
              <a:defRPr/>
            </a:pPr>
            <a:r>
              <a:rPr lang="en-AU" sz="1800" dirty="0">
                <a:solidFill>
                  <a:srgbClr val="444444"/>
                </a:solidFill>
                <a:effectLst/>
                <a:latin typeface="Open Sans"/>
                <a:ea typeface="Times New Roman" panose="02020603050405020304" pitchFamily="18" charset="0"/>
                <a:cs typeface="Open Sans"/>
              </a:rPr>
              <a:t>We saw opportunity to create a way to reach a larger audience for the Learning Lab, and engage potential higher ed students, particularly those in the HEPPP cohorts</a:t>
            </a:r>
            <a:r>
              <a:rPr lang="en-AU" sz="1800" dirty="0">
                <a:solidFill>
                  <a:srgbClr val="444444"/>
                </a:solidFill>
                <a:latin typeface="Open Sans"/>
                <a:ea typeface="Times New Roman" panose="02020603050405020304" pitchFamily="18" charset="0"/>
                <a:cs typeface="Open Sans"/>
              </a:rPr>
              <a:t>.</a:t>
            </a:r>
            <a:endParaRPr lang="en-AU" sz="1800" dirty="0">
              <a:solidFill>
                <a:srgbClr val="000000"/>
              </a:solidFill>
              <a:latin typeface="Times New Roman"/>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a:buChar char="•"/>
              <a:defRPr/>
            </a:pPr>
            <a:r>
              <a:rPr lang="en-AU" sz="1800" dirty="0">
                <a:solidFill>
                  <a:srgbClr val="444444"/>
                </a:solidFill>
                <a:effectLst/>
                <a:latin typeface="Open Sans"/>
                <a:ea typeface="Times New Roman" panose="02020603050405020304" pitchFamily="18" charset="0"/>
                <a:cs typeface="Open Sans"/>
              </a:rPr>
              <a:t>The LLCC environment includes more real-world examples, industry-focused material, and content showing that skills on Learning Lab</a:t>
            </a:r>
            <a:r>
              <a:rPr lang="en-AU" sz="1800" b="1" dirty="0">
                <a:solidFill>
                  <a:srgbClr val="444444"/>
                </a:solidFill>
                <a:effectLst/>
                <a:latin typeface="Open Sans"/>
                <a:ea typeface="Times New Roman" panose="02020603050405020304" pitchFamily="18" charset="0"/>
                <a:cs typeface="Open Sans"/>
              </a:rPr>
              <a:t> are transferable and can be practically applied in everyday life.</a:t>
            </a:r>
            <a:r>
              <a:rPr lang="en-AU" sz="1800" b="1" dirty="0">
                <a:solidFill>
                  <a:srgbClr val="444444"/>
                </a:solidFill>
                <a:latin typeface="Open Sans"/>
                <a:ea typeface="Times New Roman" panose="02020603050405020304" pitchFamily="18" charset="0"/>
                <a:cs typeface="Open Sans"/>
              </a:rPr>
              <a:t> </a:t>
            </a:r>
            <a:endParaRPr lang="en-AU"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a:buChar char="•"/>
              <a:defRPr/>
            </a:pPr>
            <a:r>
              <a:rPr lang="en-AU" sz="1800" b="1" dirty="0">
                <a:solidFill>
                  <a:srgbClr val="444444"/>
                </a:solidFill>
                <a:latin typeface="Open Sans"/>
                <a:ea typeface="Times New Roman" panose="02020603050405020304" pitchFamily="18" charset="0"/>
                <a:cs typeface="Open Sans"/>
              </a:rPr>
              <a:t>We</a:t>
            </a:r>
            <a:r>
              <a:rPr lang="en-AU" sz="1800" b="1" dirty="0">
                <a:solidFill>
                  <a:srgbClr val="444444"/>
                </a:solidFill>
                <a:effectLst/>
                <a:latin typeface="Open Sans"/>
                <a:ea typeface="Times New Roman" panose="02020603050405020304" pitchFamily="18" charset="0"/>
                <a:cs typeface="Open Sans"/>
              </a:rPr>
              <a:t> spent the initial stages of the project researching, mapping, and aligning the content to the needs of the cohorts, and my colleague, Az</a:t>
            </a:r>
            <a:r>
              <a:rPr lang="en-AU" sz="1800" dirty="0">
                <a:solidFill>
                  <a:srgbClr val="444444"/>
                </a:solidFill>
                <a:effectLst/>
                <a:latin typeface="Open Sans"/>
                <a:ea typeface="Times New Roman" panose="02020603050405020304" pitchFamily="18" charset="0"/>
                <a:cs typeface="Open Sans"/>
              </a:rPr>
              <a:t>adeh </a:t>
            </a:r>
            <a:r>
              <a:rPr lang="en-AU" sz="1800" dirty="0" err="1">
                <a:solidFill>
                  <a:srgbClr val="444444"/>
                </a:solidFill>
                <a:effectLst/>
                <a:latin typeface="Open Sans"/>
                <a:ea typeface="Times New Roman" panose="02020603050405020304" pitchFamily="18" charset="0"/>
                <a:cs typeface="Open Sans"/>
              </a:rPr>
              <a:t>Mobasheri</a:t>
            </a:r>
            <a:r>
              <a:rPr lang="en-AU" sz="1800" dirty="0">
                <a:solidFill>
                  <a:srgbClr val="444444"/>
                </a:solidFill>
                <a:effectLst/>
                <a:latin typeface="Open Sans"/>
                <a:ea typeface="Times New Roman" panose="02020603050405020304" pitchFamily="18" charset="0"/>
                <a:cs typeface="Open Sans"/>
              </a:rPr>
              <a:t>, will be covering this in her own talk later in this session.</a:t>
            </a:r>
            <a:r>
              <a:rPr lang="en-AU" sz="1800" dirty="0">
                <a:solidFill>
                  <a:srgbClr val="444444"/>
                </a:solidFill>
                <a:latin typeface="Open Sans"/>
                <a:ea typeface="Times New Roman" panose="02020603050405020304" pitchFamily="18" charset="0"/>
                <a:cs typeface="Open Sans"/>
              </a:rPr>
              <a:t> </a:t>
            </a:r>
            <a:endParaRPr lang="en-AU" sz="1800">
              <a:effectLst/>
              <a:latin typeface="Times New Roman"/>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A03F2E6-9F51-4289-953D-B2EF8579062F}" type="slidenum">
              <a:rPr lang="en" smtClean="0"/>
              <a:pPr/>
              <a:t>4</a:t>
            </a:fld>
            <a:endParaRPr lang="en-US" dirty="0"/>
          </a:p>
        </p:txBody>
      </p:sp>
    </p:spTree>
    <p:extLst>
      <p:ext uri="{BB962C8B-B14F-4D97-AF65-F5344CB8AC3E}">
        <p14:creationId xmlns:p14="http://schemas.microsoft.com/office/powerpoint/2010/main" val="87387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900" dirty="0">
              <a:solidFill>
                <a:srgbClr val="444444"/>
              </a:solidFill>
              <a:effectLst/>
              <a:latin typeface="Open Sans"/>
              <a:ea typeface="Calibri" panose="020F0502020204030204" pitchFamily="34" charset="0"/>
              <a:cs typeface="Open Sans"/>
            </a:endParaRPr>
          </a:p>
          <a:p>
            <a:pPr marL="285750" indent="-285750">
              <a:lnSpc>
                <a:spcPct val="107000"/>
              </a:lnSpc>
              <a:spcAft>
                <a:spcPts val="800"/>
              </a:spcAft>
              <a:buFont typeface="Arial"/>
              <a:buChar char="•"/>
            </a:pPr>
            <a:r>
              <a:rPr lang="en-AU" sz="900" dirty="0">
                <a:solidFill>
                  <a:srgbClr val="444444"/>
                </a:solidFill>
                <a:effectLst/>
                <a:latin typeface="Open Sans"/>
                <a:ea typeface="Times New Roman" panose="02020603050405020304" pitchFamily="18" charset="0"/>
                <a:cs typeface="Open Sans"/>
              </a:rPr>
              <a:t>It’s an interactive 3D learning environment, contextualised as a regional festival in the fictional town of Salty Creek.</a:t>
            </a:r>
            <a:endParaRPr lang="en-AU" dirty="0">
              <a:solidFill>
                <a:srgbClr val="000000"/>
              </a:solidFill>
              <a:ea typeface="Times New Roman" panose="02020603050405020304" pitchFamily="18" charset="0"/>
              <a:cs typeface="Arial" panose="020B0604020202020204" pitchFamily="34" charset="0"/>
            </a:endParaRPr>
          </a:p>
          <a:p>
            <a:pPr marL="285750" indent="-285750">
              <a:lnSpc>
                <a:spcPct val="107000"/>
              </a:lnSpc>
              <a:spcAft>
                <a:spcPts val="800"/>
              </a:spcAft>
              <a:buFont typeface="Arial"/>
              <a:buChar char="•"/>
            </a:pPr>
            <a:r>
              <a:rPr lang="en-AU" dirty="0">
                <a:solidFill>
                  <a:srgbClr val="444444"/>
                </a:solidFill>
                <a:latin typeface="Open Sans"/>
                <a:ea typeface="Times New Roman" panose="02020603050405020304" pitchFamily="18" charset="0"/>
                <a:cs typeface="Open Sans"/>
              </a:rPr>
              <a:t> </a:t>
            </a:r>
            <a:r>
              <a:rPr lang="en-AU" sz="900" dirty="0">
                <a:solidFill>
                  <a:srgbClr val="444444"/>
                </a:solidFill>
                <a:effectLst/>
                <a:latin typeface="Open Sans"/>
                <a:ea typeface="Times New Roman" panose="02020603050405020304" pitchFamily="18" charset="0"/>
                <a:cs typeface="Open Sans"/>
              </a:rPr>
              <a:t>Learners can follow the activities of the six characters in the </a:t>
            </a:r>
            <a:r>
              <a:rPr lang="en-AU" sz="900" b="1" dirty="0">
                <a:solidFill>
                  <a:srgbClr val="444444"/>
                </a:solidFill>
                <a:effectLst/>
                <a:latin typeface="Open Sans"/>
                <a:ea typeface="Times New Roman" panose="02020603050405020304" pitchFamily="18" charset="0"/>
                <a:cs typeface="Open Sans"/>
              </a:rPr>
              <a:t>festival planning team </a:t>
            </a:r>
            <a:r>
              <a:rPr lang="en-AU" sz="900" dirty="0">
                <a:solidFill>
                  <a:srgbClr val="444444"/>
                </a:solidFill>
                <a:effectLst/>
                <a:latin typeface="Open Sans"/>
                <a:ea typeface="Times New Roman" panose="02020603050405020304" pitchFamily="18" charset="0"/>
                <a:cs typeface="Open Sans"/>
              </a:rPr>
              <a:t>as they go about organising and setting up the festival.</a:t>
            </a:r>
            <a:endParaRPr lang="en-AU" dirty="0">
              <a:solidFill>
                <a:srgbClr val="000000"/>
              </a:solidFill>
              <a:ea typeface="Times New Roman" panose="02020603050405020304" pitchFamily="18" charset="0"/>
              <a:cs typeface="Arial"/>
            </a:endParaRPr>
          </a:p>
          <a:p>
            <a:pPr marL="285750" indent="-285750">
              <a:lnSpc>
                <a:spcPct val="107000"/>
              </a:lnSpc>
              <a:spcAft>
                <a:spcPts val="800"/>
              </a:spcAft>
              <a:buFont typeface="Arial"/>
              <a:buChar char="•"/>
            </a:pPr>
            <a:r>
              <a:rPr lang="en-AU" dirty="0">
                <a:solidFill>
                  <a:srgbClr val="444444"/>
                </a:solidFill>
                <a:latin typeface="Open Sans"/>
                <a:ea typeface="Times New Roman" panose="02020603050405020304" pitchFamily="18" charset="0"/>
                <a:cs typeface="Open Sans"/>
              </a:rPr>
              <a:t> </a:t>
            </a:r>
            <a:r>
              <a:rPr lang="en-AU" sz="900" dirty="0">
                <a:solidFill>
                  <a:srgbClr val="444444"/>
                </a:solidFill>
                <a:effectLst/>
                <a:latin typeface="Open Sans"/>
                <a:ea typeface="Times New Roman" panose="02020603050405020304" pitchFamily="18" charset="0"/>
                <a:cs typeface="Open Sans"/>
              </a:rPr>
              <a:t>Organising a large-scale event, like a festival, requires a host of skills </a:t>
            </a:r>
            <a:r>
              <a:rPr lang="en-AU" dirty="0">
                <a:solidFill>
                  <a:srgbClr val="444444"/>
                </a:solidFill>
                <a:latin typeface="Open Sans"/>
                <a:ea typeface="Times New Roman" panose="02020603050405020304" pitchFamily="18" charset="0"/>
                <a:cs typeface="Open Sans"/>
              </a:rPr>
              <a:t>such</a:t>
            </a:r>
            <a:r>
              <a:rPr lang="en-AU" sz="900" dirty="0">
                <a:solidFill>
                  <a:srgbClr val="444444"/>
                </a:solidFill>
                <a:effectLst/>
                <a:latin typeface="Open Sans"/>
                <a:ea typeface="Times New Roman" panose="02020603050405020304" pitchFamily="18" charset="0"/>
                <a:cs typeface="Open Sans"/>
              </a:rPr>
              <a:t> as writing to stakeholders, collaborating with colleagues, solving problems with critical thinking, and using maths skills to balance the budget.</a:t>
            </a:r>
            <a:r>
              <a:rPr lang="en-AU" dirty="0">
                <a:solidFill>
                  <a:srgbClr val="444444"/>
                </a:solidFill>
                <a:latin typeface="Open Sans"/>
                <a:ea typeface="Times New Roman" panose="02020603050405020304" pitchFamily="18" charset="0"/>
                <a:cs typeface="Open Sans"/>
              </a:rPr>
              <a:t> </a:t>
            </a:r>
            <a:endParaRPr lang="en-AU">
              <a:cs typeface="Arial"/>
            </a:endParaRPr>
          </a:p>
        </p:txBody>
      </p:sp>
      <p:sp>
        <p:nvSpPr>
          <p:cNvPr id="4" name="Slide Number Placeholder 3"/>
          <p:cNvSpPr>
            <a:spLocks noGrp="1"/>
          </p:cNvSpPr>
          <p:nvPr>
            <p:ph type="sldNum" sz="quarter" idx="5"/>
          </p:nvPr>
        </p:nvSpPr>
        <p:spPr/>
        <p:txBody>
          <a:bodyPr/>
          <a:lstStyle/>
          <a:p>
            <a:fld id="{0A03F2E6-9F51-4289-953D-B2EF8579062F}" type="slidenum">
              <a:rPr lang="en" smtClean="0"/>
              <a:pPr/>
              <a:t>5</a:t>
            </a:fld>
            <a:endParaRPr lang="en-US" dirty="0"/>
          </a:p>
        </p:txBody>
      </p:sp>
    </p:spTree>
    <p:extLst>
      <p:ext uri="{BB962C8B-B14F-4D97-AF65-F5344CB8AC3E}">
        <p14:creationId xmlns:p14="http://schemas.microsoft.com/office/powerpoint/2010/main" val="173296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900" dirty="0">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rPr>
              <a:t>Learners can access the map and select objects which interest them. For example, an object on critical thinking in nursing. </a:t>
            </a:r>
            <a:endParaRPr lang="en-AU" dirty="0"/>
          </a:p>
        </p:txBody>
      </p:sp>
      <p:sp>
        <p:nvSpPr>
          <p:cNvPr id="4" name="Slide Number Placeholder 3"/>
          <p:cNvSpPr>
            <a:spLocks noGrp="1"/>
          </p:cNvSpPr>
          <p:nvPr>
            <p:ph type="sldNum" sz="quarter" idx="5"/>
          </p:nvPr>
        </p:nvSpPr>
        <p:spPr/>
        <p:txBody>
          <a:bodyPr/>
          <a:lstStyle/>
          <a:p>
            <a:fld id="{0A03F2E6-9F51-4289-953D-B2EF8579062F}" type="slidenum">
              <a:rPr lang="en" smtClean="0"/>
              <a:pPr/>
              <a:t>6</a:t>
            </a:fld>
            <a:endParaRPr lang="en-US" dirty="0"/>
          </a:p>
        </p:txBody>
      </p:sp>
    </p:spTree>
    <p:extLst>
      <p:ext uri="{BB962C8B-B14F-4D97-AF65-F5344CB8AC3E}">
        <p14:creationId xmlns:p14="http://schemas.microsoft.com/office/powerpoint/2010/main" val="81350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900" dirty="0">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rPr>
              <a:t>They are taken to a contextualised scenario and are able to interact with the content. </a:t>
            </a:r>
            <a:endParaRPr lang="en-AU" dirty="0"/>
          </a:p>
        </p:txBody>
      </p:sp>
      <p:sp>
        <p:nvSpPr>
          <p:cNvPr id="4" name="Slide Number Placeholder 3"/>
          <p:cNvSpPr>
            <a:spLocks noGrp="1"/>
          </p:cNvSpPr>
          <p:nvPr>
            <p:ph type="sldNum" sz="quarter" idx="5"/>
          </p:nvPr>
        </p:nvSpPr>
        <p:spPr/>
        <p:txBody>
          <a:bodyPr/>
          <a:lstStyle/>
          <a:p>
            <a:fld id="{0A03F2E6-9F51-4289-953D-B2EF8579062F}" type="slidenum">
              <a:rPr lang="en" smtClean="0"/>
              <a:pPr/>
              <a:t>7</a:t>
            </a:fld>
            <a:endParaRPr lang="en-US" dirty="0"/>
          </a:p>
        </p:txBody>
      </p:sp>
    </p:spTree>
    <p:extLst>
      <p:ext uri="{BB962C8B-B14F-4D97-AF65-F5344CB8AC3E}">
        <p14:creationId xmlns:p14="http://schemas.microsoft.com/office/powerpoint/2010/main" val="397207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900" dirty="0">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rPr>
              <a:t>Then, they can stay within the map environment, or continue to the existing material on the Learning Lab platform if they are inspired to learn more about the topic.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A03F2E6-9F51-4289-953D-B2EF8579062F}" type="slidenum">
              <a:rPr lang="en" smtClean="0"/>
              <a:pPr/>
              <a:t>8</a:t>
            </a:fld>
            <a:endParaRPr lang="en-US" dirty="0"/>
          </a:p>
        </p:txBody>
      </p:sp>
    </p:spTree>
    <p:extLst>
      <p:ext uri="{BB962C8B-B14F-4D97-AF65-F5344CB8AC3E}">
        <p14:creationId xmlns:p14="http://schemas.microsoft.com/office/powerpoint/2010/main" val="130435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defRPr/>
            </a:pPr>
            <a:r>
              <a:rPr lang="en-AU" dirty="0">
                <a:solidFill>
                  <a:srgbClr val="444444"/>
                </a:solidFill>
                <a:latin typeface="Open Sans"/>
                <a:ea typeface="Times New Roman" panose="02020603050405020304" pitchFamily="18" charset="0"/>
                <a:cs typeface="Open Sans"/>
              </a:rPr>
              <a:t>Our project</a:t>
            </a:r>
            <a:r>
              <a:rPr lang="en-AU" sz="900" dirty="0">
                <a:solidFill>
                  <a:srgbClr val="444444"/>
                </a:solidFill>
                <a:effectLst/>
                <a:latin typeface="Open Sans"/>
                <a:ea typeface="Times New Roman" panose="02020603050405020304" pitchFamily="18" charset="0"/>
                <a:cs typeface="Open Sans"/>
              </a:rPr>
              <a:t> is first and foremost about reaching the target cohorts and not all learners or educational institutions have access to reliable internet or multiple devices.</a:t>
            </a:r>
            <a:r>
              <a:rPr lang="en-AU" dirty="0">
                <a:solidFill>
                  <a:srgbClr val="444444"/>
                </a:solidFill>
                <a:latin typeface="Open Sans"/>
                <a:ea typeface="Times New Roman" panose="02020603050405020304" pitchFamily="18" charset="0"/>
                <a:cs typeface="Open Sans"/>
              </a:rPr>
              <a:t> </a:t>
            </a:r>
            <a:endParaRPr lang="en-AU" dirty="0">
              <a:solidFill>
                <a:srgbClr val="444444"/>
              </a:solidFill>
              <a:latin typeface="Open Sans" panose="020B0606030504020204" pitchFamily="34" charset="0"/>
              <a:ea typeface="Times New Roman" panose="02020603050405020304" pitchFamily="18" charset="0"/>
              <a:cs typeface="Times New Roman" panose="02020603050405020304" pitchFamily="18" charset="0"/>
            </a:endParaRPr>
          </a:p>
          <a:p>
            <a:pPr marL="285750" indent="-285750">
              <a:buFont typeface="Arial"/>
              <a:buChar char="•"/>
              <a:defRPr/>
            </a:pPr>
            <a:r>
              <a:rPr lang="en-AU" sz="900" dirty="0">
                <a:solidFill>
                  <a:srgbClr val="444444"/>
                </a:solidFill>
                <a:effectLst/>
                <a:latin typeface="Open Sans"/>
                <a:ea typeface="Times New Roman" panose="02020603050405020304" pitchFamily="18" charset="0"/>
                <a:cs typeface="Open Sans"/>
              </a:rPr>
              <a:t>So, we are working on two </a:t>
            </a:r>
            <a:r>
              <a:rPr lang="en-AU" sz="900" b="0" dirty="0">
                <a:solidFill>
                  <a:srgbClr val="444444"/>
                </a:solidFill>
                <a:effectLst/>
                <a:latin typeface="Open Sans"/>
                <a:ea typeface="Times New Roman" panose="02020603050405020304" pitchFamily="18" charset="0"/>
                <a:cs typeface="Open Sans"/>
              </a:rPr>
              <a:t>fronts. Material </a:t>
            </a:r>
            <a:r>
              <a:rPr lang="en-AU" sz="900" dirty="0">
                <a:solidFill>
                  <a:srgbClr val="444444"/>
                </a:solidFill>
                <a:effectLst/>
                <a:latin typeface="Open Sans"/>
                <a:ea typeface="Times New Roman" panose="02020603050405020304" pitchFamily="18" charset="0"/>
                <a:cs typeface="Open Sans"/>
              </a:rPr>
              <a:t>will exist simultaneously on the map environment</a:t>
            </a:r>
            <a:r>
              <a:rPr lang="en-AU" dirty="0">
                <a:solidFill>
                  <a:srgbClr val="444444"/>
                </a:solidFill>
                <a:latin typeface="Open Sans"/>
                <a:ea typeface="Times New Roman" panose="02020603050405020304" pitchFamily="18" charset="0"/>
                <a:cs typeface="Open Sans"/>
              </a:rPr>
              <a:t> </a:t>
            </a:r>
            <a:r>
              <a:rPr lang="en-AU" sz="900" dirty="0">
                <a:solidFill>
                  <a:srgbClr val="444444"/>
                </a:solidFill>
                <a:effectLst/>
                <a:latin typeface="Open Sans"/>
                <a:ea typeface="Times New Roman" panose="02020603050405020304" pitchFamily="18" charset="0"/>
                <a:cs typeface="Open Sans"/>
              </a:rPr>
              <a:t>and as shareable textbook chapters on </a:t>
            </a:r>
            <a:r>
              <a:rPr lang="en-AU" dirty="0">
                <a:solidFill>
                  <a:srgbClr val="444444"/>
                </a:solidFill>
                <a:latin typeface="Open Sans"/>
                <a:ea typeface="Times New Roman" panose="02020603050405020304" pitchFamily="18" charset="0"/>
                <a:cs typeface="Open Sans"/>
              </a:rPr>
              <a:t>the Pressbooks platform</a:t>
            </a:r>
            <a:r>
              <a:rPr lang="en-AU" sz="900" dirty="0">
                <a:solidFill>
                  <a:srgbClr val="444444"/>
                </a:solidFill>
                <a:effectLst/>
                <a:latin typeface="Open Sans"/>
                <a:ea typeface="Times New Roman" panose="02020603050405020304" pitchFamily="18" charset="0"/>
                <a:cs typeface="Open Sans"/>
              </a:rPr>
              <a:t>.</a:t>
            </a:r>
            <a:endParaRPr lang="en-AU" dirty="0">
              <a:solidFill>
                <a:srgbClr val="444444"/>
              </a:solidFill>
              <a:latin typeface="Open Sans" panose="020B0606030504020204" pitchFamily="34" charset="0"/>
              <a:ea typeface="Times New Roman" panose="02020603050405020304" pitchFamily="18" charset="0"/>
              <a:cs typeface="Open Sans"/>
            </a:endParaRPr>
          </a:p>
          <a:p>
            <a:pPr marL="285750" indent="-285750">
              <a:buFont typeface="Arial"/>
              <a:buChar char="•"/>
              <a:defRPr/>
            </a:pPr>
            <a:r>
              <a:rPr lang="en-AU" dirty="0">
                <a:solidFill>
                  <a:srgbClr val="444444"/>
                </a:solidFill>
                <a:latin typeface="Open Sans"/>
                <a:ea typeface="Times New Roman" panose="02020603050405020304" pitchFamily="18" charset="0"/>
                <a:cs typeface="Open Sans"/>
              </a:rPr>
              <a:t> </a:t>
            </a:r>
            <a:r>
              <a:rPr lang="en-AU" sz="900" dirty="0">
                <a:solidFill>
                  <a:srgbClr val="444444"/>
                </a:solidFill>
                <a:effectLst/>
                <a:latin typeface="Open Sans"/>
                <a:ea typeface="Times New Roman" panose="02020603050405020304" pitchFamily="18" charset="0"/>
                <a:cs typeface="Open Sans"/>
              </a:rPr>
              <a:t>Everyone will be able to access lo-fidelity versions using less bandwidth than the interactive map on Pressbooks. </a:t>
            </a:r>
            <a:endParaRPr lang="en-AU" dirty="0">
              <a:solidFill>
                <a:srgbClr val="444444"/>
              </a:solidFill>
              <a:latin typeface="Open Sans" panose="020B0606030504020204" pitchFamily="34" charset="0"/>
              <a:ea typeface="Times New Roman" panose="02020603050405020304" pitchFamily="18" charset="0"/>
              <a:cs typeface="Open Sans"/>
            </a:endParaRPr>
          </a:p>
          <a:p>
            <a:pPr marL="285750" indent="-285750">
              <a:buFont typeface="Arial"/>
              <a:buChar char="•"/>
              <a:defRPr/>
            </a:pPr>
            <a:r>
              <a:rPr lang="en-AU" sz="900" dirty="0">
                <a:solidFill>
                  <a:srgbClr val="444444"/>
                </a:solidFill>
                <a:effectLst/>
                <a:latin typeface="Open Sans"/>
                <a:ea typeface="Times New Roman" panose="02020603050405020304" pitchFamily="18" charset="0"/>
                <a:cs typeface="Open Sans"/>
              </a:rPr>
              <a:t>The content will also be available as digital transcripts, and can be exported as PDFs or </a:t>
            </a:r>
            <a:r>
              <a:rPr lang="en-AU" dirty="0" err="1">
                <a:solidFill>
                  <a:srgbClr val="444444"/>
                </a:solidFill>
                <a:latin typeface="Open Sans"/>
                <a:ea typeface="Times New Roman" panose="02020603050405020304" pitchFamily="18" charset="0"/>
                <a:cs typeface="Open Sans"/>
              </a:rPr>
              <a:t>ePUBS</a:t>
            </a:r>
            <a:r>
              <a:rPr lang="en-AU" dirty="0">
                <a:solidFill>
                  <a:srgbClr val="444444"/>
                </a:solidFill>
                <a:latin typeface="Open Sans"/>
                <a:ea typeface="Times New Roman" panose="02020603050405020304" pitchFamily="18" charset="0"/>
                <a:cs typeface="Open Sans"/>
              </a:rPr>
              <a:t> and printed.  </a:t>
            </a:r>
            <a:endParaRPr lang="en-AU" sz="900" dirty="0">
              <a:solidFill>
                <a:srgbClr val="444444"/>
              </a:solidFill>
              <a:effectLst/>
              <a:latin typeface="Open Sans" panose="020B0606030504020204" pitchFamily="34" charset="0"/>
              <a:ea typeface="Times New Roman" panose="02020603050405020304" pitchFamily="18" charset="0"/>
              <a:cs typeface="Open Sans"/>
            </a:endParaRPr>
          </a:p>
          <a:p>
            <a:pPr marL="285750" marR="0" lvl="0" indent="-285750" algn="l" defTabSz="685800" rtl="0" eaLnBrk="1" fontAlgn="auto" latinLnBrk="0" hangingPunct="1">
              <a:lnSpc>
                <a:spcPct val="100000"/>
              </a:lnSpc>
              <a:spcBef>
                <a:spcPts val="0"/>
              </a:spcBef>
              <a:spcAft>
                <a:spcPts val="0"/>
              </a:spcAft>
              <a:buClrTx/>
              <a:buSzTx/>
              <a:buFont typeface="Arial"/>
              <a:buChar char="•"/>
              <a:tabLst/>
              <a:defRPr/>
            </a:pPr>
            <a:r>
              <a:rPr lang="en-AU" sz="900" b="1" dirty="0">
                <a:solidFill>
                  <a:srgbClr val="444444"/>
                </a:solidFill>
                <a:effectLst/>
                <a:latin typeface="Open Sans"/>
                <a:ea typeface="Times New Roman" panose="02020603050405020304" pitchFamily="18" charset="0"/>
                <a:cs typeface="Open Sans"/>
              </a:rPr>
              <a:t>Educators and librarians can choose what suits the needs of their learners and direct them to the map, </a:t>
            </a:r>
            <a:r>
              <a:rPr lang="en-AU" sz="900" dirty="0">
                <a:solidFill>
                  <a:srgbClr val="444444"/>
                </a:solidFill>
                <a:effectLst/>
                <a:latin typeface="Open Sans"/>
                <a:ea typeface="Times New Roman" panose="02020603050405020304" pitchFamily="18" charset="0"/>
                <a:cs typeface="Open Sans"/>
              </a:rPr>
              <a:t>or take the Pressbooks objects and use or adapt them. We are using the interactive authoring tool H5P and ensuring that all media has the right creative commons licenses, so everything allows for open use. </a:t>
            </a:r>
            <a:endParaRPr lang="en-AU" sz="900" dirty="0">
              <a:solidFill>
                <a:srgbClr val="444444"/>
              </a:solidFill>
              <a:effectLst/>
              <a:latin typeface="Open Sans" panose="020B0606030504020204" pitchFamily="34" charset="0"/>
              <a:ea typeface="Times New Roman" panose="02020603050405020304" pitchFamily="18" charset="0"/>
              <a:cs typeface="Open Sans"/>
            </a:endParaRPr>
          </a:p>
          <a:p>
            <a:pPr marL="285750" indent="-285750">
              <a:buFont typeface="Arial"/>
              <a:buChar char="•"/>
              <a:defRPr/>
            </a:pPr>
            <a:r>
              <a:rPr lang="en-AU" sz="900" b="0" dirty="0">
                <a:solidFill>
                  <a:srgbClr val="444444"/>
                </a:solidFill>
                <a:effectLst/>
                <a:latin typeface="Open Sans"/>
                <a:ea typeface="Times New Roman" panose="02020603050405020304" pitchFamily="18" charset="0"/>
                <a:cs typeface="Open Sans"/>
              </a:rPr>
              <a:t>Even though </a:t>
            </a:r>
            <a:r>
              <a:rPr lang="en-AU" sz="900" dirty="0">
                <a:solidFill>
                  <a:srgbClr val="444444"/>
                </a:solidFill>
                <a:effectLst/>
                <a:latin typeface="Open Sans"/>
                <a:ea typeface="Times New Roman" panose="02020603050405020304" pitchFamily="18" charset="0"/>
                <a:cs typeface="Open Sans"/>
              </a:rPr>
              <a:t>the festival has an overarching story, the resources have been designed and developed as completely independent modular objects, meaning a learner doesn’t need to work through the entire suite to get value from the environment, they can just focus on what they need or are interested i</a:t>
            </a:r>
            <a:r>
              <a:rPr lang="en-AU" sz="900" b="0" dirty="0">
                <a:solidFill>
                  <a:srgbClr val="444444"/>
                </a:solidFill>
                <a:effectLst/>
                <a:latin typeface="Open Sans"/>
                <a:ea typeface="Times New Roman" panose="02020603050405020304" pitchFamily="18" charset="0"/>
                <a:cs typeface="Open Sans"/>
              </a:rPr>
              <a:t>n. </a:t>
            </a:r>
            <a:endParaRPr lang="en-AU" dirty="0">
              <a:solidFill>
                <a:srgbClr val="444444"/>
              </a:solidFill>
              <a:latin typeface="Open Sans"/>
              <a:ea typeface="Times New Roman" panose="02020603050405020304" pitchFamily="18" charset="0"/>
              <a:cs typeface="Open Sans"/>
            </a:endParaRPr>
          </a:p>
          <a:p>
            <a:pPr marL="285750" indent="-285750">
              <a:buFont typeface="Arial"/>
              <a:buChar char="•"/>
              <a:defRPr/>
            </a:pPr>
            <a:r>
              <a:rPr lang="en-AU" dirty="0">
                <a:solidFill>
                  <a:srgbClr val="444444"/>
                </a:solidFill>
                <a:latin typeface="Open Sans"/>
                <a:ea typeface="Times New Roman" panose="02020603050405020304" pitchFamily="18" charset="0"/>
                <a:cs typeface="Open Sans"/>
              </a:rPr>
              <a:t>Educators</a:t>
            </a:r>
            <a:r>
              <a:rPr lang="en-AU" sz="900" dirty="0">
                <a:solidFill>
                  <a:srgbClr val="444444"/>
                </a:solidFill>
                <a:effectLst/>
                <a:latin typeface="Open Sans"/>
                <a:ea typeface="Times New Roman" panose="02020603050405020304" pitchFamily="18" charset="0"/>
                <a:cs typeface="Open Sans"/>
              </a:rPr>
              <a:t> might select </a:t>
            </a:r>
            <a:r>
              <a:rPr lang="en-AU" sz="900" b="1" dirty="0">
                <a:solidFill>
                  <a:srgbClr val="444444"/>
                </a:solidFill>
                <a:effectLst/>
                <a:latin typeface="Open Sans"/>
                <a:ea typeface="Times New Roman" panose="02020603050405020304" pitchFamily="18" charset="0"/>
                <a:cs typeface="Open Sans"/>
              </a:rPr>
              <a:t>one modular object</a:t>
            </a:r>
            <a:r>
              <a:rPr lang="en-AU" sz="900" b="0" dirty="0">
                <a:solidFill>
                  <a:srgbClr val="444444"/>
                </a:solidFill>
                <a:effectLst/>
                <a:latin typeface="Open Sans"/>
                <a:ea typeface="Times New Roman" panose="02020603050405020304" pitchFamily="18" charset="0"/>
                <a:cs typeface="Open Sans"/>
              </a:rPr>
              <a:t>, like ‘Giving a Presentation’, or </a:t>
            </a:r>
            <a:r>
              <a:rPr lang="en-AU" sz="900" b="1" dirty="0">
                <a:solidFill>
                  <a:srgbClr val="444444"/>
                </a:solidFill>
                <a:effectLst/>
                <a:latin typeface="Open Sans"/>
                <a:ea typeface="Times New Roman" panose="02020603050405020304" pitchFamily="18" charset="0"/>
                <a:cs typeface="Open Sans"/>
              </a:rPr>
              <a:t>a complete series of modular objects </a:t>
            </a:r>
            <a:r>
              <a:rPr lang="en-AU" sz="900" dirty="0">
                <a:solidFill>
                  <a:srgbClr val="444444"/>
                </a:solidFill>
                <a:effectLst/>
                <a:latin typeface="Open Sans"/>
                <a:ea typeface="Times New Roman" panose="02020603050405020304" pitchFamily="18" charset="0"/>
                <a:cs typeface="Open Sans"/>
              </a:rPr>
              <a:t>which all relate to ‘Communication Skills’.</a:t>
            </a:r>
            <a:r>
              <a:rPr lang="en-AU" dirty="0">
                <a:solidFill>
                  <a:srgbClr val="444444"/>
                </a:solidFill>
                <a:latin typeface="Open Sans"/>
                <a:ea typeface="Times New Roman" panose="02020603050405020304" pitchFamily="18" charset="0"/>
                <a:cs typeface="Open Sans"/>
              </a:rPr>
              <a:t> </a:t>
            </a:r>
            <a:endParaRPr lang="en-AU" dirty="0">
              <a:cs typeface="Arial" panose="020B0604020202020204" pitchFamily="34" charset="0"/>
            </a:endParaRPr>
          </a:p>
          <a:p>
            <a:pPr marL="285750" indent="-285750">
              <a:buFont typeface="Arial"/>
              <a:buChar char="•"/>
              <a:defRPr/>
            </a:pPr>
            <a:r>
              <a:rPr lang="en-AU" dirty="0">
                <a:solidFill>
                  <a:srgbClr val="444444"/>
                </a:solidFill>
                <a:latin typeface="Open Sans"/>
                <a:ea typeface="Times New Roman" panose="02020603050405020304" pitchFamily="18" charset="0"/>
                <a:cs typeface="Open Sans"/>
              </a:rPr>
              <a:t>The project's focus on </a:t>
            </a:r>
            <a:r>
              <a:rPr lang="en-AU" sz="900" dirty="0">
                <a:solidFill>
                  <a:srgbClr val="444444"/>
                </a:solidFill>
                <a:effectLst/>
                <a:latin typeface="Open Sans"/>
                <a:ea typeface="Times New Roman" panose="02020603050405020304" pitchFamily="18" charset="0"/>
                <a:cs typeface="Open Sans"/>
              </a:rPr>
              <a:t>flexibility and accessibility will complement libraries’ and educators’ fully online, in-person, hybrid, or blended learning environments.</a:t>
            </a:r>
            <a:r>
              <a:rPr lang="en-AU" dirty="0">
                <a:solidFill>
                  <a:srgbClr val="444444"/>
                </a:solidFill>
                <a:latin typeface="Open Sans"/>
                <a:ea typeface="Times New Roman" panose="02020603050405020304" pitchFamily="18" charset="0"/>
                <a:cs typeface="Open Sans"/>
              </a:rPr>
              <a:t> </a:t>
            </a:r>
            <a:endParaRPr lang="en-AU" sz="900" dirty="0">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285750" marR="0" lvl="0" indent="-285750" algn="l" defTabSz="685800" rtl="0" eaLnBrk="1" fontAlgn="auto" latinLnBrk="0" hangingPunct="1">
              <a:lnSpc>
                <a:spcPct val="100000"/>
              </a:lnSpc>
              <a:spcBef>
                <a:spcPts val="0"/>
              </a:spcBef>
              <a:spcAft>
                <a:spcPts val="0"/>
              </a:spcAft>
              <a:buClrTx/>
              <a:buSzTx/>
              <a:buFont typeface="Arial"/>
              <a:buChar char="•"/>
              <a:tabLst/>
              <a:defRPr/>
            </a:pPr>
            <a:endParaRPr lang="en-AU" sz="900" dirty="0">
              <a:solidFill>
                <a:srgbClr val="444444"/>
              </a:solidFill>
              <a:effectLst/>
              <a:latin typeface="Open Sans" panose="020B0606030504020204" pitchFamily="34" charset="0"/>
              <a:ea typeface="Times New Roman" panose="02020603050405020304" pitchFamily="18"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0A03F2E6-9F51-4289-953D-B2EF8579062F}" type="slidenum">
              <a:rPr lang="en" smtClean="0"/>
              <a:pPr/>
              <a:t>9</a:t>
            </a:fld>
            <a:endParaRPr lang="en-US" dirty="0"/>
          </a:p>
        </p:txBody>
      </p:sp>
    </p:spTree>
    <p:extLst>
      <p:ext uri="{BB962C8B-B14F-4D97-AF65-F5344CB8AC3E}">
        <p14:creationId xmlns:p14="http://schemas.microsoft.com/office/powerpoint/2010/main" val="2891824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ption 1_text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F2C3B5-0EEE-7745-A7B9-592D5689F935}"/>
              </a:ext>
            </a:extLst>
          </p:cNvPr>
          <p:cNvSpPr/>
          <p:nvPr userDrawn="1"/>
        </p:nvSpPr>
        <p:spPr>
          <a:xfrm>
            <a:off x="0" y="0"/>
            <a:ext cx="9144000" cy="5143500"/>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172557" y="230189"/>
            <a:ext cx="8430423" cy="1313530"/>
          </a:xfrm>
        </p:spPr>
        <p:txBody>
          <a:bodyPr anchor="t" anchorCtr="0"/>
          <a:lstStyle>
            <a:lvl1pPr algn="l">
              <a:lnSpc>
                <a:spcPct val="85000"/>
              </a:lnSpc>
              <a:defRPr sz="5400">
                <a:solidFill>
                  <a:schemeClr val="accent2"/>
                </a:solidFill>
              </a:defRPr>
            </a:lvl1pPr>
          </a:lstStyle>
          <a:p>
            <a:r>
              <a:rPr lang="en-GB" noProof="0" dirty="0"/>
              <a:t>Click to edit Project title</a:t>
            </a:r>
          </a:p>
        </p:txBody>
      </p:sp>
      <p:sp>
        <p:nvSpPr>
          <p:cNvPr id="3" name="Subtitle 2"/>
          <p:cNvSpPr>
            <a:spLocks noGrp="1"/>
          </p:cNvSpPr>
          <p:nvPr>
            <p:ph type="subTitle" idx="1" hasCustomPrompt="1"/>
          </p:nvPr>
        </p:nvSpPr>
        <p:spPr>
          <a:xfrm>
            <a:off x="172557" y="1644045"/>
            <a:ext cx="8430423" cy="1056952"/>
          </a:xfrm>
        </p:spPr>
        <p:txBody>
          <a:bodyPr anchor="t" anchorCtr="0"/>
          <a:lstStyle>
            <a:lvl1pPr marL="0" indent="0" algn="l">
              <a:buNone/>
              <a:defRPr sz="27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358" y="4480348"/>
            <a:ext cx="1260905" cy="562826"/>
          </a:xfrm>
          <a:prstGeom prst="rect">
            <a:avLst/>
          </a:prstGeom>
        </p:spPr>
      </p:pic>
      <p:sp>
        <p:nvSpPr>
          <p:cNvPr id="7" name="TextBox 6">
            <a:extLst>
              <a:ext uri="{FF2B5EF4-FFF2-40B4-BE49-F238E27FC236}">
                <a16:creationId xmlns:a16="http://schemas.microsoft.com/office/drawing/2014/main" id="{AAD35544-392A-4E4D-A137-14755080D317}"/>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116750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_option 2">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2"/>
            <a:ext cx="1930436" cy="994172"/>
          </a:xfrm>
        </p:spPr>
        <p:txBody>
          <a:bodyPr lIns="0"/>
          <a:lstStyle>
            <a:lvl1pPr>
              <a:defRPr sz="2100">
                <a:solidFill>
                  <a:schemeClr val="bg1"/>
                </a:solidFill>
              </a:defRPr>
            </a:lvl1pPr>
          </a:lstStyle>
          <a:p>
            <a:r>
              <a:rPr lang="en-GB" dirty="0"/>
              <a:t>Heading here</a:t>
            </a:r>
            <a:endParaRPr lang="en-US" dirty="0"/>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2762250" y="1257300"/>
            <a:ext cx="6165056" cy="3323035"/>
          </a:xfrm>
        </p:spPr>
        <p:txBody>
          <a:bodyPr lIns="0"/>
          <a:lstStyle>
            <a:lvl1pPr>
              <a:defRPr b="1"/>
            </a:lvl1pPr>
            <a:lvl2pPr marL="0" indent="0">
              <a:buNone/>
              <a:defRPr/>
            </a:lvl2pPr>
          </a:lstStyle>
          <a:p>
            <a:pPr lvl="0"/>
            <a:r>
              <a:rPr lang="en-US"/>
              <a:t>Click to edit Master text styles</a:t>
            </a:r>
          </a:p>
          <a:p>
            <a:pPr lvl="1"/>
            <a:r>
              <a:rPr lang="en-US"/>
              <a:t>Second level</a:t>
            </a:r>
          </a:p>
          <a:p>
            <a:pPr lvl="2"/>
            <a:r>
              <a:rPr lang="en-US"/>
              <a:t>Third level</a:t>
            </a:r>
          </a:p>
        </p:txBody>
      </p:sp>
      <p:pic>
        <p:nvPicPr>
          <p:cNvPr id="7" name="Graphic 6">
            <a:extLst>
              <a:ext uri="{FF2B5EF4-FFF2-40B4-BE49-F238E27FC236}">
                <a16:creationId xmlns:a16="http://schemas.microsoft.com/office/drawing/2014/main" id="{B787F3F3-3E70-BE46-8E48-0F67DBAD9B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360416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option 3">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chemeClr val="tx1"/>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2"/>
            <a:ext cx="1930436" cy="994172"/>
          </a:xfrm>
        </p:spPr>
        <p:txBody>
          <a:bodyPr lIns="0"/>
          <a:lstStyle>
            <a:lvl1pPr>
              <a:defRPr sz="2100">
                <a:solidFill>
                  <a:schemeClr val="bg1"/>
                </a:solidFill>
              </a:defRPr>
            </a:lvl1pPr>
          </a:lstStyle>
          <a:p>
            <a:r>
              <a:rPr lang="en-GB" dirty="0"/>
              <a:t>Heading here</a:t>
            </a:r>
            <a:endParaRPr lang="en-US" dirty="0"/>
          </a:p>
        </p:txBody>
      </p:sp>
      <p:pic>
        <p:nvPicPr>
          <p:cNvPr id="7" name="Graphic 6">
            <a:extLst>
              <a:ext uri="{FF2B5EF4-FFF2-40B4-BE49-F238E27FC236}">
                <a16:creationId xmlns:a16="http://schemas.microsoft.com/office/drawing/2014/main" id="{C1BACC56-8574-434D-BF1B-7A7AF81B14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10" name="Text Placeholder 3">
            <a:extLst>
              <a:ext uri="{FF2B5EF4-FFF2-40B4-BE49-F238E27FC236}">
                <a16:creationId xmlns:a16="http://schemas.microsoft.com/office/drawing/2014/main" id="{CBAFD139-1039-4E45-9B01-6D19991FBAD2}"/>
              </a:ext>
            </a:extLst>
          </p:cNvPr>
          <p:cNvSpPr>
            <a:spLocks noGrp="1"/>
          </p:cNvSpPr>
          <p:nvPr>
            <p:ph type="body" sz="quarter" idx="10"/>
          </p:nvPr>
        </p:nvSpPr>
        <p:spPr>
          <a:xfrm>
            <a:off x="2762250" y="1257300"/>
            <a:ext cx="6165056" cy="3323035"/>
          </a:xfrm>
        </p:spPr>
        <p:txBody>
          <a:bodyPr lIns="0"/>
          <a:lstStyle>
            <a:lvl1pPr>
              <a:defRPr b="1"/>
            </a:lvl1pPr>
            <a:lvl2pPr marL="257175" indent="-257175">
              <a:buFont typeface="Wingdings" pitchFamily="2" charset="2"/>
              <a:buChar cha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98829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image_option 1">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389B6B7A-C2B8-BA4D-ABD2-4BE87C2CAB4F}"/>
              </a:ext>
            </a:extLst>
          </p:cNvPr>
          <p:cNvSpPr>
            <a:spLocks noGrp="1"/>
          </p:cNvSpPr>
          <p:nvPr>
            <p:ph type="pic" sz="quarter" idx="11" hasCustomPrompt="1"/>
          </p:nvPr>
        </p:nvSpPr>
        <p:spPr>
          <a:xfrm>
            <a:off x="2421091" y="0"/>
            <a:ext cx="6722909" cy="5143500"/>
          </a:xfrm>
        </p:spPr>
        <p:txBody>
          <a:bodyPr anchor="ctr"/>
          <a:lstStyle>
            <a:lvl1pPr algn="ctr">
              <a:defRPr/>
            </a:lvl1pPr>
          </a:lstStyle>
          <a:p>
            <a:r>
              <a:rPr lang="en-US" dirty="0"/>
              <a:t>Insert image</a:t>
            </a:r>
          </a:p>
        </p:txBody>
      </p:sp>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1"/>
            <a:ext cx="1930436" cy="957094"/>
          </a:xfrm>
        </p:spPr>
        <p:txBody>
          <a:bodyPr lIns="0"/>
          <a:lstStyle>
            <a:lvl1pPr>
              <a:defRPr sz="2100">
                <a:solidFill>
                  <a:schemeClr val="bg1"/>
                </a:solidFill>
              </a:defRPr>
            </a:lvl1pPr>
          </a:lstStyle>
          <a:p>
            <a:r>
              <a:rPr lang="en-GB" dirty="0"/>
              <a:t>Heading here</a:t>
            </a:r>
            <a:endParaRPr lang="en-US" dirty="0"/>
          </a:p>
        </p:txBody>
      </p:sp>
      <p:sp>
        <p:nvSpPr>
          <p:cNvPr id="14" name="Text Placeholder 3">
            <a:extLst>
              <a:ext uri="{FF2B5EF4-FFF2-40B4-BE49-F238E27FC236}">
                <a16:creationId xmlns:a16="http://schemas.microsoft.com/office/drawing/2014/main" id="{AE11BC6D-9111-9A43-BDD3-A8D93FAFAA25}"/>
              </a:ext>
            </a:extLst>
          </p:cNvPr>
          <p:cNvSpPr>
            <a:spLocks noGrp="1"/>
          </p:cNvSpPr>
          <p:nvPr>
            <p:ph type="body" sz="quarter" idx="12"/>
          </p:nvPr>
        </p:nvSpPr>
        <p:spPr>
          <a:xfrm>
            <a:off x="245329" y="1256995"/>
            <a:ext cx="1930435" cy="3424336"/>
          </a:xfrm>
        </p:spPr>
        <p:txBody>
          <a:bodyPr lIns="0"/>
          <a:lstStyle>
            <a:lvl1pPr>
              <a:defRPr lang="en-US" sz="1200" kern="1200" baseline="0" dirty="0">
                <a:solidFill>
                  <a:schemeClr val="bg1"/>
                </a:solidFill>
                <a:latin typeface="+mn-lt"/>
                <a:ea typeface="+mn-ea"/>
                <a:cs typeface="+mn-cs"/>
              </a:defRPr>
            </a:lvl1pPr>
            <a:lvl2pPr>
              <a:defRPr/>
            </a:lvl2pPr>
            <a:lvl3pPr>
              <a:defRPr/>
            </a:lvl3pPr>
            <a:lvl4pPr>
              <a:defRPr/>
            </a:lvl4pPr>
            <a:lvl5pPr>
              <a:defRPr/>
            </a:lvl5pPr>
          </a:lstStyle>
          <a:p>
            <a:pPr marL="0" lvl="0" indent="0" algn="l" defTabSz="685783" rtl="0" eaLnBrk="1" latinLnBrk="0" hangingPunct="1">
              <a:lnSpc>
                <a:spcPct val="100000"/>
              </a:lnSpc>
              <a:spcBef>
                <a:spcPts val="300"/>
              </a:spcBef>
              <a:spcAft>
                <a:spcPts val="30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286381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image_option 2">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389B6B7A-C2B8-BA4D-ABD2-4BE87C2CAB4F}"/>
              </a:ext>
            </a:extLst>
          </p:cNvPr>
          <p:cNvSpPr>
            <a:spLocks noGrp="1"/>
          </p:cNvSpPr>
          <p:nvPr>
            <p:ph type="pic" sz="quarter" idx="11" hasCustomPrompt="1"/>
          </p:nvPr>
        </p:nvSpPr>
        <p:spPr>
          <a:xfrm>
            <a:off x="2421091" y="0"/>
            <a:ext cx="6722909" cy="5143500"/>
          </a:xfrm>
        </p:spPr>
        <p:txBody>
          <a:bodyPr anchor="ctr"/>
          <a:lstStyle>
            <a:lvl1pPr algn="ctr">
              <a:defRPr/>
            </a:lvl1pPr>
          </a:lstStyle>
          <a:p>
            <a:r>
              <a:rPr lang="en-US" dirty="0"/>
              <a:t>Insert image</a:t>
            </a:r>
          </a:p>
        </p:txBody>
      </p:sp>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chemeClr val="tx1"/>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1"/>
            <a:ext cx="1930436" cy="957094"/>
          </a:xfrm>
        </p:spPr>
        <p:txBody>
          <a:bodyPr lIns="0"/>
          <a:lstStyle>
            <a:lvl1pPr>
              <a:defRPr sz="2100">
                <a:solidFill>
                  <a:schemeClr val="bg1"/>
                </a:solidFill>
              </a:defRPr>
            </a:lvl1pPr>
          </a:lstStyle>
          <a:p>
            <a:r>
              <a:rPr lang="en-GB" dirty="0"/>
              <a:t>Heading here</a:t>
            </a:r>
            <a:endParaRPr lang="en-US" dirty="0"/>
          </a:p>
        </p:txBody>
      </p:sp>
      <p:sp>
        <p:nvSpPr>
          <p:cNvPr id="4" name="Text Placeholder 3">
            <a:extLst>
              <a:ext uri="{FF2B5EF4-FFF2-40B4-BE49-F238E27FC236}">
                <a16:creationId xmlns:a16="http://schemas.microsoft.com/office/drawing/2014/main" id="{3F9B012C-14A6-A246-9A24-F124CB1A9FC9}"/>
              </a:ext>
            </a:extLst>
          </p:cNvPr>
          <p:cNvSpPr>
            <a:spLocks noGrp="1"/>
          </p:cNvSpPr>
          <p:nvPr>
            <p:ph type="body" sz="quarter" idx="12"/>
          </p:nvPr>
        </p:nvSpPr>
        <p:spPr>
          <a:xfrm>
            <a:off x="245329" y="1256995"/>
            <a:ext cx="1930435" cy="3424336"/>
          </a:xfrm>
        </p:spPr>
        <p:txBody>
          <a:bodyPr lIns="0"/>
          <a:lstStyle>
            <a:lvl1pPr>
              <a:defRPr lang="en-US" sz="1200" kern="1200" baseline="0" dirty="0">
                <a:solidFill>
                  <a:schemeClr val="bg1"/>
                </a:solidFill>
                <a:latin typeface="+mn-lt"/>
                <a:ea typeface="+mn-ea"/>
                <a:cs typeface="+mn-cs"/>
              </a:defRPr>
            </a:lvl1pPr>
            <a:lvl2pPr>
              <a:defRPr/>
            </a:lvl2pPr>
            <a:lvl3pPr>
              <a:defRPr/>
            </a:lvl3pPr>
            <a:lvl4pPr>
              <a:defRPr/>
            </a:lvl4pPr>
            <a:lvl5pPr>
              <a:defRPr/>
            </a:lvl5pPr>
          </a:lstStyle>
          <a:p>
            <a:pPr marL="0" lvl="0" indent="0" algn="l" defTabSz="685783" rtl="0" eaLnBrk="1" latinLnBrk="0" hangingPunct="1">
              <a:lnSpc>
                <a:spcPct val="100000"/>
              </a:lnSpc>
              <a:spcBef>
                <a:spcPts val="300"/>
              </a:spcBef>
              <a:spcAft>
                <a:spcPts val="30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3230886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US"/>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7" name="Picture Placeholder 10">
            <a:extLst>
              <a:ext uri="{FF2B5EF4-FFF2-40B4-BE49-F238E27FC236}">
                <a16:creationId xmlns:a16="http://schemas.microsoft.com/office/drawing/2014/main" id="{8295E6EF-78C3-184E-8D3A-0A68BCEB7FB3}"/>
              </a:ext>
            </a:extLst>
          </p:cNvPr>
          <p:cNvSpPr>
            <a:spLocks noGrp="1"/>
          </p:cNvSpPr>
          <p:nvPr>
            <p:ph type="pic" sz="quarter" idx="13" hasCustomPrompt="1"/>
          </p:nvPr>
        </p:nvSpPr>
        <p:spPr>
          <a:xfrm>
            <a:off x="280988" y="1331226"/>
            <a:ext cx="2658155" cy="2290048"/>
          </a:xfrm>
          <a:prstGeom prst="rect">
            <a:avLst/>
          </a:prstGeom>
          <a:solidFill>
            <a:schemeClr val="bg1">
              <a:lumMod val="95000"/>
            </a:schemeClr>
          </a:solidFill>
          <a:ln>
            <a:noFill/>
          </a:ln>
        </p:spPr>
        <p:txBody>
          <a:bodyPr rtlCol="0">
            <a:normAutofit/>
          </a:bodyPr>
          <a:lstStyle>
            <a:lvl1pPr marL="0" indent="0">
              <a:buNone/>
              <a:defRPr sz="900"/>
            </a:lvl1pPr>
          </a:lstStyle>
          <a:p>
            <a:pPr lvl="0"/>
            <a:r>
              <a:rPr lang="en-GB" noProof="0" dirty="0"/>
              <a:t>Click image icon to add picture</a:t>
            </a:r>
            <a:endParaRPr lang="en-US" noProof="0" dirty="0"/>
          </a:p>
        </p:txBody>
      </p:sp>
      <p:sp>
        <p:nvSpPr>
          <p:cNvPr id="12" name="Text Placeholder 10">
            <a:extLst>
              <a:ext uri="{FF2B5EF4-FFF2-40B4-BE49-F238E27FC236}">
                <a16:creationId xmlns:a16="http://schemas.microsoft.com/office/drawing/2014/main" id="{22E673F1-9DCD-BD4B-9DA0-BD1EBDC6D3D6}"/>
              </a:ext>
            </a:extLst>
          </p:cNvPr>
          <p:cNvSpPr>
            <a:spLocks noGrp="1"/>
          </p:cNvSpPr>
          <p:nvPr>
            <p:ph type="body" sz="quarter" idx="16"/>
          </p:nvPr>
        </p:nvSpPr>
        <p:spPr>
          <a:xfrm>
            <a:off x="280988" y="3771900"/>
            <a:ext cx="2658155" cy="720661"/>
          </a:xfrm>
        </p:spPr>
        <p:txBody>
          <a:bodyPr/>
          <a:lstStyle>
            <a:lvl1pPr>
              <a:defRPr sz="1050"/>
            </a:lvl1pPr>
          </a:lstStyle>
          <a:p>
            <a:pPr lvl="0"/>
            <a:r>
              <a:rPr lang="en-US"/>
              <a:t>Click to edit Master text styles</a:t>
            </a:r>
          </a:p>
        </p:txBody>
      </p:sp>
      <p:sp>
        <p:nvSpPr>
          <p:cNvPr id="19" name="Picture Placeholder 10">
            <a:extLst>
              <a:ext uri="{FF2B5EF4-FFF2-40B4-BE49-F238E27FC236}">
                <a16:creationId xmlns:a16="http://schemas.microsoft.com/office/drawing/2014/main" id="{10E6100E-909D-ED45-A000-A54CC6F4E215}"/>
              </a:ext>
            </a:extLst>
          </p:cNvPr>
          <p:cNvSpPr>
            <a:spLocks noGrp="1"/>
          </p:cNvSpPr>
          <p:nvPr>
            <p:ph type="pic" sz="quarter" idx="17" hasCustomPrompt="1"/>
          </p:nvPr>
        </p:nvSpPr>
        <p:spPr>
          <a:xfrm>
            <a:off x="3275240" y="1331226"/>
            <a:ext cx="2658155" cy="2290048"/>
          </a:xfrm>
          <a:prstGeom prst="rect">
            <a:avLst/>
          </a:prstGeom>
          <a:solidFill>
            <a:schemeClr val="bg1">
              <a:lumMod val="95000"/>
            </a:schemeClr>
          </a:solidFill>
          <a:ln>
            <a:noFill/>
          </a:ln>
        </p:spPr>
        <p:txBody>
          <a:bodyPr rtlCol="0">
            <a:normAutofit/>
          </a:bodyPr>
          <a:lstStyle>
            <a:lvl1pPr marL="0" indent="0">
              <a:buNone/>
              <a:defRPr sz="900"/>
            </a:lvl1pPr>
          </a:lstStyle>
          <a:p>
            <a:pPr lvl="0"/>
            <a:r>
              <a:rPr lang="en-GB" noProof="0" dirty="0"/>
              <a:t>Click image icon to add picture</a:t>
            </a:r>
            <a:endParaRPr lang="en-US" noProof="0" dirty="0"/>
          </a:p>
        </p:txBody>
      </p:sp>
      <p:sp>
        <p:nvSpPr>
          <p:cNvPr id="20" name="Text Placeholder 10">
            <a:extLst>
              <a:ext uri="{FF2B5EF4-FFF2-40B4-BE49-F238E27FC236}">
                <a16:creationId xmlns:a16="http://schemas.microsoft.com/office/drawing/2014/main" id="{3B3D8BF2-79EB-D84A-8A2E-D9009D44369F}"/>
              </a:ext>
            </a:extLst>
          </p:cNvPr>
          <p:cNvSpPr>
            <a:spLocks noGrp="1"/>
          </p:cNvSpPr>
          <p:nvPr>
            <p:ph type="body" sz="quarter" idx="18"/>
          </p:nvPr>
        </p:nvSpPr>
        <p:spPr>
          <a:xfrm>
            <a:off x="3275240" y="3771900"/>
            <a:ext cx="2658155" cy="720661"/>
          </a:xfrm>
        </p:spPr>
        <p:txBody>
          <a:bodyPr/>
          <a:lstStyle>
            <a:lvl1pPr>
              <a:defRPr sz="1050"/>
            </a:lvl1pPr>
          </a:lstStyle>
          <a:p>
            <a:pPr lvl="0"/>
            <a:r>
              <a:rPr lang="en-US"/>
              <a:t>Click to edit Master text styles</a:t>
            </a:r>
          </a:p>
        </p:txBody>
      </p:sp>
      <p:sp>
        <p:nvSpPr>
          <p:cNvPr id="21" name="Picture Placeholder 10">
            <a:extLst>
              <a:ext uri="{FF2B5EF4-FFF2-40B4-BE49-F238E27FC236}">
                <a16:creationId xmlns:a16="http://schemas.microsoft.com/office/drawing/2014/main" id="{90EFFE35-D877-BA49-BBE4-5F5DFA8DFCBF}"/>
              </a:ext>
            </a:extLst>
          </p:cNvPr>
          <p:cNvSpPr>
            <a:spLocks noGrp="1"/>
          </p:cNvSpPr>
          <p:nvPr>
            <p:ph type="pic" sz="quarter" idx="19" hasCustomPrompt="1"/>
          </p:nvPr>
        </p:nvSpPr>
        <p:spPr>
          <a:xfrm>
            <a:off x="6269492" y="1331226"/>
            <a:ext cx="2658155" cy="2290048"/>
          </a:xfrm>
          <a:prstGeom prst="rect">
            <a:avLst/>
          </a:prstGeom>
          <a:solidFill>
            <a:schemeClr val="bg1">
              <a:lumMod val="95000"/>
            </a:schemeClr>
          </a:solidFill>
          <a:ln>
            <a:noFill/>
          </a:ln>
        </p:spPr>
        <p:txBody>
          <a:bodyPr rtlCol="0">
            <a:normAutofit/>
          </a:bodyPr>
          <a:lstStyle>
            <a:lvl1pPr marL="0" indent="0">
              <a:buNone/>
              <a:defRPr sz="900"/>
            </a:lvl1pPr>
          </a:lstStyle>
          <a:p>
            <a:pPr lvl="0"/>
            <a:r>
              <a:rPr lang="en-GB" noProof="0" dirty="0"/>
              <a:t>Click image icon to add picture</a:t>
            </a:r>
            <a:endParaRPr lang="en-US" noProof="0" dirty="0"/>
          </a:p>
        </p:txBody>
      </p:sp>
      <p:sp>
        <p:nvSpPr>
          <p:cNvPr id="22" name="Text Placeholder 10">
            <a:extLst>
              <a:ext uri="{FF2B5EF4-FFF2-40B4-BE49-F238E27FC236}">
                <a16:creationId xmlns:a16="http://schemas.microsoft.com/office/drawing/2014/main" id="{A6FAC8FD-639B-DE43-8442-8D0B3FBDAB79}"/>
              </a:ext>
            </a:extLst>
          </p:cNvPr>
          <p:cNvSpPr>
            <a:spLocks noGrp="1"/>
          </p:cNvSpPr>
          <p:nvPr>
            <p:ph type="body" sz="quarter" idx="20"/>
          </p:nvPr>
        </p:nvSpPr>
        <p:spPr>
          <a:xfrm>
            <a:off x="6269492" y="3771900"/>
            <a:ext cx="2658155" cy="720661"/>
          </a:xfrm>
        </p:spPr>
        <p:txBody>
          <a:bodyPr/>
          <a:lstStyle>
            <a:lvl1pPr>
              <a:defRPr sz="1050"/>
            </a:lvl1pPr>
          </a:lstStyle>
          <a:p>
            <a:pPr lvl="0"/>
            <a:r>
              <a:rPr lang="en-US"/>
              <a:t>Click to edit Master text styles</a:t>
            </a:r>
          </a:p>
        </p:txBody>
      </p:sp>
    </p:spTree>
    <p:extLst>
      <p:ext uri="{BB962C8B-B14F-4D97-AF65-F5344CB8AC3E}">
        <p14:creationId xmlns:p14="http://schemas.microsoft.com/office/powerpoint/2010/main" val="285187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US"/>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11" name="Chart Placeholder 3">
            <a:extLst>
              <a:ext uri="{FF2B5EF4-FFF2-40B4-BE49-F238E27FC236}">
                <a16:creationId xmlns:a16="http://schemas.microsoft.com/office/drawing/2014/main" id="{F5852E90-9D40-2144-B8BF-8B9A2668693C}"/>
              </a:ext>
            </a:extLst>
          </p:cNvPr>
          <p:cNvSpPr>
            <a:spLocks noGrp="1"/>
          </p:cNvSpPr>
          <p:nvPr>
            <p:ph type="chart" sz="quarter" idx="14"/>
          </p:nvPr>
        </p:nvSpPr>
        <p:spPr>
          <a:xfrm>
            <a:off x="265740" y="1331226"/>
            <a:ext cx="8644613" cy="3089735"/>
          </a:xfrm>
        </p:spPr>
        <p:txBody>
          <a:bodyPr/>
          <a:lstStyle/>
          <a:p>
            <a:r>
              <a:rPr lang="en-US"/>
              <a:t>Click icon to add chart</a:t>
            </a:r>
            <a:endParaRPr lang="en-AU" dirty="0"/>
          </a:p>
        </p:txBody>
      </p:sp>
    </p:spTree>
    <p:extLst>
      <p:ext uri="{BB962C8B-B14F-4D97-AF65-F5344CB8AC3E}">
        <p14:creationId xmlns:p14="http://schemas.microsoft.com/office/powerpoint/2010/main" val="3916106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US"/>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7" name="Table Placeholder 5">
            <a:extLst>
              <a:ext uri="{FF2B5EF4-FFF2-40B4-BE49-F238E27FC236}">
                <a16:creationId xmlns:a16="http://schemas.microsoft.com/office/drawing/2014/main" id="{DEFAF64F-58A7-6241-B8C3-623736293F2D}"/>
              </a:ext>
            </a:extLst>
          </p:cNvPr>
          <p:cNvSpPr>
            <a:spLocks noGrp="1"/>
          </p:cNvSpPr>
          <p:nvPr>
            <p:ph type="tbl" sz="quarter" idx="12"/>
          </p:nvPr>
        </p:nvSpPr>
        <p:spPr>
          <a:xfrm>
            <a:off x="265739" y="1331226"/>
            <a:ext cx="8644614" cy="3089735"/>
          </a:xfrm>
        </p:spPr>
        <p:txBody>
          <a:bodyPr/>
          <a:lstStyle/>
          <a:p>
            <a:r>
              <a:rPr lang="en-US"/>
              <a:t>Click icon to add table</a:t>
            </a:r>
            <a:endParaRPr lang="en-US" dirty="0"/>
          </a:p>
        </p:txBody>
      </p:sp>
      <p:sp>
        <p:nvSpPr>
          <p:cNvPr id="10" name="Text Placeholder 9">
            <a:extLst>
              <a:ext uri="{FF2B5EF4-FFF2-40B4-BE49-F238E27FC236}">
                <a16:creationId xmlns:a16="http://schemas.microsoft.com/office/drawing/2014/main" id="{F870B680-A2D2-E94C-B28C-A6E54778C06A}"/>
              </a:ext>
            </a:extLst>
          </p:cNvPr>
          <p:cNvSpPr>
            <a:spLocks noGrp="1"/>
          </p:cNvSpPr>
          <p:nvPr>
            <p:ph type="body" sz="quarter" idx="13"/>
          </p:nvPr>
        </p:nvSpPr>
        <p:spPr>
          <a:xfrm>
            <a:off x="280988" y="4546592"/>
            <a:ext cx="5915025" cy="120254"/>
          </a:xfrm>
        </p:spPr>
        <p:txBody>
          <a:bodyPr/>
          <a:lstStyle>
            <a:lvl1pPr>
              <a:defRPr sz="750"/>
            </a:lvl1pPr>
          </a:lstStyle>
          <a:p>
            <a:pPr lvl="0"/>
            <a:r>
              <a:rPr lang="en-US"/>
              <a:t>Click to edit Master text styles</a:t>
            </a:r>
          </a:p>
        </p:txBody>
      </p:sp>
    </p:spTree>
    <p:extLst>
      <p:ext uri="{BB962C8B-B14F-4D97-AF65-F5344CB8AC3E}">
        <p14:creationId xmlns:p14="http://schemas.microsoft.com/office/powerpoint/2010/main" val="148573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_option 1">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2"/>
            <a:ext cx="1930436" cy="994172"/>
          </a:xfrm>
        </p:spPr>
        <p:txBody>
          <a:bodyPr lIns="0"/>
          <a:lstStyle>
            <a:lvl1pPr>
              <a:defRPr sz="2100">
                <a:solidFill>
                  <a:schemeClr val="bg1"/>
                </a:solidFill>
              </a:defRPr>
            </a:lvl1pPr>
          </a:lstStyle>
          <a:p>
            <a:r>
              <a:rPr lang="en-GB" dirty="0"/>
              <a:t>Heading</a:t>
            </a:r>
            <a:endParaRPr lang="en-US" dirty="0"/>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2762250" y="299901"/>
            <a:ext cx="5950354" cy="4280435"/>
          </a:xfrm>
        </p:spPr>
        <p:txBody>
          <a:bodyPr lIns="0"/>
          <a:lstStyle>
            <a:lvl1pPr>
              <a:spcAft>
                <a:spcPts val="1200"/>
              </a:spcAft>
              <a:defRPr sz="2100" b="1">
                <a:solidFill>
                  <a:schemeClr val="bg1"/>
                </a:solidFill>
              </a:defRPr>
            </a:lvl1pPr>
            <a:lvl2pPr marL="0" indent="0">
              <a:buNone/>
              <a:defRPr>
                <a:solidFill>
                  <a:schemeClr val="bg1"/>
                </a:solidFill>
              </a:defRPr>
            </a:lvl2pPr>
            <a:lvl3pPr>
              <a:defRPr>
                <a:solidFill>
                  <a:schemeClr val="bg1"/>
                </a:solidFill>
              </a:defRPr>
            </a:lvl3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1B2A923C-C478-D842-BDF6-F9E91C36FC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3795252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_option 2">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hasCustomPrompt="1"/>
          </p:nvPr>
        </p:nvSpPr>
        <p:spPr>
          <a:xfrm>
            <a:off x="233646" y="299901"/>
            <a:ext cx="8478958" cy="4195898"/>
          </a:xfrm>
        </p:spPr>
        <p:txBody>
          <a:bodyPr lIns="0" anchor="ctr" anchorCtr="0"/>
          <a:lstStyle>
            <a:lvl1pPr>
              <a:spcAft>
                <a:spcPts val="1200"/>
              </a:spcAft>
              <a:defRPr sz="3600" b="1">
                <a:solidFill>
                  <a:schemeClr val="bg1"/>
                </a:solidFill>
              </a:defRPr>
            </a:lvl1pPr>
            <a:lvl2pPr marL="0" indent="0">
              <a:buNone/>
              <a:defRPr>
                <a:solidFill>
                  <a:schemeClr val="bg1"/>
                </a:solidFill>
              </a:defRPr>
            </a:lvl2pPr>
            <a:lvl3pPr>
              <a:defRPr>
                <a:solidFill>
                  <a:schemeClr val="bg1"/>
                </a:solidFill>
              </a:defRPr>
            </a:lvl3pPr>
          </a:lstStyle>
          <a:p>
            <a:pPr lvl="0"/>
            <a:r>
              <a:rPr lang="en-GB" dirty="0"/>
              <a:t>Section divider text</a:t>
            </a:r>
          </a:p>
        </p:txBody>
      </p:sp>
      <p:pic>
        <p:nvPicPr>
          <p:cNvPr id="7" name="Graphic 6">
            <a:extLst>
              <a:ext uri="{FF2B5EF4-FFF2-40B4-BE49-F238E27FC236}">
                <a16:creationId xmlns:a16="http://schemas.microsoft.com/office/drawing/2014/main" id="{1B2A923C-C478-D842-BDF6-F9E91C36FC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1014664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_option 3">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013" b="0" i="0" dirty="0">
              <a:latin typeface="Arial" panose="020B0604020202020204" pitchFamily="34" charset="0"/>
            </a:endParaRPr>
          </a:p>
        </p:txBody>
      </p:sp>
      <p:pic>
        <p:nvPicPr>
          <p:cNvPr id="7" name="Graphic 6">
            <a:extLst>
              <a:ext uri="{FF2B5EF4-FFF2-40B4-BE49-F238E27FC236}">
                <a16:creationId xmlns:a16="http://schemas.microsoft.com/office/drawing/2014/main" id="{E701ACE1-B495-DC44-BF21-745EC325F5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10" name="Text Placeholder 3">
            <a:extLst>
              <a:ext uri="{FF2B5EF4-FFF2-40B4-BE49-F238E27FC236}">
                <a16:creationId xmlns:a16="http://schemas.microsoft.com/office/drawing/2014/main" id="{934FEC52-F95C-D149-9811-8FC8F0BE63E0}"/>
              </a:ext>
            </a:extLst>
          </p:cNvPr>
          <p:cNvSpPr>
            <a:spLocks noGrp="1"/>
          </p:cNvSpPr>
          <p:nvPr>
            <p:ph type="body" sz="quarter" idx="10" hasCustomPrompt="1"/>
          </p:nvPr>
        </p:nvSpPr>
        <p:spPr>
          <a:xfrm>
            <a:off x="233646" y="299901"/>
            <a:ext cx="8478958" cy="4195898"/>
          </a:xfrm>
        </p:spPr>
        <p:txBody>
          <a:bodyPr lIns="0" anchor="ctr" anchorCtr="0"/>
          <a:lstStyle>
            <a:lvl1pPr>
              <a:spcAft>
                <a:spcPts val="1200"/>
              </a:spcAft>
              <a:defRPr sz="3600" b="1">
                <a:solidFill>
                  <a:schemeClr val="bg1"/>
                </a:solidFill>
              </a:defRPr>
            </a:lvl1pPr>
            <a:lvl2pPr marL="0" indent="0">
              <a:buNone/>
              <a:defRPr>
                <a:solidFill>
                  <a:schemeClr val="bg1"/>
                </a:solidFill>
              </a:defRPr>
            </a:lvl2pPr>
            <a:lvl3pPr>
              <a:defRPr>
                <a:solidFill>
                  <a:schemeClr val="bg1"/>
                </a:solidFill>
              </a:defRPr>
            </a:lvl3pPr>
          </a:lstStyle>
          <a:p>
            <a:pPr lvl="0"/>
            <a:r>
              <a:rPr lang="en-GB" dirty="0"/>
              <a:t>Section divider text</a:t>
            </a:r>
          </a:p>
        </p:txBody>
      </p:sp>
    </p:spTree>
    <p:extLst>
      <p:ext uri="{BB962C8B-B14F-4D97-AF65-F5344CB8AC3E}">
        <p14:creationId xmlns:p14="http://schemas.microsoft.com/office/powerpoint/2010/main" val="227507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option 2_text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696229-ED0C-CF40-A716-1482E7A51AF3}"/>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172557" y="230189"/>
            <a:ext cx="8066438" cy="1413857"/>
          </a:xfrm>
        </p:spPr>
        <p:txBody>
          <a:bodyPr anchor="t" anchorCtr="0"/>
          <a:lstStyle>
            <a:lvl1pPr algn="l">
              <a:lnSpc>
                <a:spcPct val="85000"/>
              </a:lnSpc>
              <a:defRPr sz="5400">
                <a:solidFill>
                  <a:schemeClr val="bg1"/>
                </a:solidFill>
              </a:defRPr>
            </a:lvl1pPr>
          </a:lstStyle>
          <a:p>
            <a:r>
              <a:rPr lang="en-GB" dirty="0"/>
              <a:t>Click to edit Project title</a:t>
            </a:r>
            <a:endParaRPr lang="en-US" dirty="0"/>
          </a:p>
        </p:txBody>
      </p:sp>
      <p:sp>
        <p:nvSpPr>
          <p:cNvPr id="3" name="Subtitle 2"/>
          <p:cNvSpPr>
            <a:spLocks noGrp="1"/>
          </p:cNvSpPr>
          <p:nvPr>
            <p:ph type="subTitle" idx="1" hasCustomPrompt="1"/>
          </p:nvPr>
        </p:nvSpPr>
        <p:spPr>
          <a:xfrm>
            <a:off x="172557" y="1644045"/>
            <a:ext cx="8066438" cy="1056952"/>
          </a:xfrm>
        </p:spPr>
        <p:txBody>
          <a:bodyPr anchor="t" anchorCtr="0"/>
          <a:lstStyle>
            <a:lvl1pPr marL="0" indent="0" algn="l">
              <a:buNone/>
              <a:defRPr sz="27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358" y="4480347"/>
            <a:ext cx="1260905" cy="562826"/>
          </a:xfrm>
          <a:prstGeom prst="rect">
            <a:avLst/>
          </a:prstGeom>
        </p:spPr>
      </p:pic>
      <p:sp>
        <p:nvSpPr>
          <p:cNvPr id="8" name="TextBox 7">
            <a:extLst>
              <a:ext uri="{FF2B5EF4-FFF2-40B4-BE49-F238E27FC236}">
                <a16:creationId xmlns:a16="http://schemas.microsoft.com/office/drawing/2014/main" id="{A994BFB8-5006-854E-A03B-65D75E3FA688}"/>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3283297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pic>
        <p:nvPicPr>
          <p:cNvPr id="5" name="Graphic 4">
            <a:extLst>
              <a:ext uri="{FF2B5EF4-FFF2-40B4-BE49-F238E27FC236}">
                <a16:creationId xmlns:a16="http://schemas.microsoft.com/office/drawing/2014/main" id="{38CF9814-E9AB-354F-993C-E750008263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60737" y="4480348"/>
            <a:ext cx="1260905" cy="562826"/>
          </a:xfrm>
          <a:prstGeom prst="rect">
            <a:avLst/>
          </a:prstGeom>
        </p:spPr>
      </p:pic>
      <p:sp>
        <p:nvSpPr>
          <p:cNvPr id="6" name="Title 1">
            <a:extLst>
              <a:ext uri="{FF2B5EF4-FFF2-40B4-BE49-F238E27FC236}">
                <a16:creationId xmlns:a16="http://schemas.microsoft.com/office/drawing/2014/main" id="{EEC15CCA-163A-5A4D-A3D8-60201F5ED35A}"/>
              </a:ext>
            </a:extLst>
          </p:cNvPr>
          <p:cNvSpPr>
            <a:spLocks noGrp="1"/>
          </p:cNvSpPr>
          <p:nvPr>
            <p:ph type="ctrTitle" hasCustomPrompt="1"/>
          </p:nvPr>
        </p:nvSpPr>
        <p:spPr>
          <a:xfrm>
            <a:off x="172557" y="230189"/>
            <a:ext cx="8430423" cy="1313530"/>
          </a:xfrm>
        </p:spPr>
        <p:txBody>
          <a:bodyPr anchor="t" anchorCtr="0"/>
          <a:lstStyle>
            <a:lvl1pPr algn="l">
              <a:lnSpc>
                <a:spcPct val="85000"/>
              </a:lnSpc>
              <a:defRPr sz="5400">
                <a:solidFill>
                  <a:schemeClr val="accent2"/>
                </a:solidFill>
              </a:defRPr>
            </a:lvl1pPr>
          </a:lstStyle>
          <a:p>
            <a:r>
              <a:rPr lang="en-GB" dirty="0"/>
              <a:t>Thank you</a:t>
            </a:r>
            <a:endParaRPr lang="en-US" dirty="0"/>
          </a:p>
        </p:txBody>
      </p:sp>
      <p:sp>
        <p:nvSpPr>
          <p:cNvPr id="7" name="TextBox 6">
            <a:extLst>
              <a:ext uri="{FF2B5EF4-FFF2-40B4-BE49-F238E27FC236}">
                <a16:creationId xmlns:a16="http://schemas.microsoft.com/office/drawing/2014/main" id="{200C7487-1A71-7543-A67F-98090BC4CC2C}"/>
              </a:ext>
            </a:extLst>
          </p:cNvPr>
          <p:cNvSpPr txBox="1"/>
          <p:nvPr userDrawn="1"/>
        </p:nvSpPr>
        <p:spPr>
          <a:xfrm>
            <a:off x="172557" y="4922502"/>
            <a:ext cx="2073338"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75991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option 3_with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F2C3B5-0EEE-7745-A7B9-592D5689F935}"/>
              </a:ext>
            </a:extLst>
          </p:cNvPr>
          <p:cNvSpPr/>
          <p:nvPr userDrawn="1"/>
        </p:nvSpPr>
        <p:spPr>
          <a:xfrm>
            <a:off x="0" y="0"/>
            <a:ext cx="4870938" cy="5143500"/>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Subtitle 2"/>
          <p:cNvSpPr>
            <a:spLocks noGrp="1"/>
          </p:cNvSpPr>
          <p:nvPr>
            <p:ph type="subTitle" idx="1" hasCustomPrompt="1"/>
          </p:nvPr>
        </p:nvSpPr>
        <p:spPr>
          <a:xfrm>
            <a:off x="172557" y="1644045"/>
            <a:ext cx="4399443" cy="1310171"/>
          </a:xfrm>
        </p:spPr>
        <p:txBody>
          <a:bodyPr anchor="t" anchorCtr="0"/>
          <a:lstStyle>
            <a:lvl1pPr marL="0" indent="0" algn="l">
              <a:buNone/>
              <a:defRPr sz="21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358" y="4480348"/>
            <a:ext cx="1260905" cy="562826"/>
          </a:xfrm>
          <a:prstGeom prst="rect">
            <a:avLst/>
          </a:prstGeom>
        </p:spPr>
      </p:pic>
      <p:sp>
        <p:nvSpPr>
          <p:cNvPr id="9" name="Text Placeholder 3">
            <a:extLst>
              <a:ext uri="{FF2B5EF4-FFF2-40B4-BE49-F238E27FC236}">
                <a16:creationId xmlns:a16="http://schemas.microsoft.com/office/drawing/2014/main" id="{891D0F7C-79A1-4847-8A60-AC7E92D3F8DC}"/>
              </a:ext>
            </a:extLst>
          </p:cNvPr>
          <p:cNvSpPr>
            <a:spLocks noGrp="1"/>
          </p:cNvSpPr>
          <p:nvPr>
            <p:ph type="body" sz="quarter" idx="11" hasCustomPrompt="1"/>
          </p:nvPr>
        </p:nvSpPr>
        <p:spPr>
          <a:xfrm>
            <a:off x="219075" y="702279"/>
            <a:ext cx="4352925" cy="429816"/>
          </a:xfrm>
          <a:solidFill>
            <a:schemeClr val="accent2"/>
          </a:solidFill>
        </p:spPr>
        <p:txBody>
          <a:bodyPr/>
          <a:lstStyle>
            <a:lvl1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1pPr>
            <a:lvl2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2pPr>
            <a:lvl3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3pPr>
            <a:lvl4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4pPr>
            <a:lvl5pPr marL="0" indent="0" algn="l" defTabSz="685783" rtl="0" eaLnBrk="1" latinLnBrk="0" hangingPunct="1">
              <a:lnSpc>
                <a:spcPct val="90000"/>
              </a:lnSpc>
              <a:spcBef>
                <a:spcPct val="0"/>
              </a:spcBef>
              <a:spcAft>
                <a:spcPts val="500"/>
              </a:spcAft>
              <a:buFont typeface="Arial" panose="020B0604020202020204" pitchFamily="34" charset="0"/>
              <a:buNone/>
              <a:defRPr lang="en-US" sz="2700" b="1" kern="1200" baseline="0" dirty="0">
                <a:solidFill>
                  <a:schemeClr val="bg1"/>
                </a:solidFill>
                <a:latin typeface="+mj-lt"/>
                <a:ea typeface="+mj-ea"/>
                <a:cs typeface="+mj-cs"/>
              </a:defRPr>
            </a:lvl5pPr>
          </a:lstStyle>
          <a:p>
            <a:pPr lvl="0"/>
            <a:r>
              <a:rPr lang="en-GB" dirty="0"/>
              <a:t>Project title</a:t>
            </a:r>
            <a:endParaRPr lang="en-US" dirty="0"/>
          </a:p>
        </p:txBody>
      </p:sp>
      <p:sp>
        <p:nvSpPr>
          <p:cNvPr id="11" name="Text Placeholder 3">
            <a:extLst>
              <a:ext uri="{FF2B5EF4-FFF2-40B4-BE49-F238E27FC236}">
                <a16:creationId xmlns:a16="http://schemas.microsoft.com/office/drawing/2014/main" id="{E32C4CC1-402A-1C44-ABC7-0CA4A95DA3D9}"/>
              </a:ext>
            </a:extLst>
          </p:cNvPr>
          <p:cNvSpPr>
            <a:spLocks noGrp="1"/>
          </p:cNvSpPr>
          <p:nvPr>
            <p:ph type="body" sz="quarter" idx="12"/>
          </p:nvPr>
        </p:nvSpPr>
        <p:spPr>
          <a:xfrm>
            <a:off x="219076" y="214082"/>
            <a:ext cx="4352925" cy="429816"/>
          </a:xfrm>
          <a:solidFill>
            <a:schemeClr val="accent2"/>
          </a:solidFill>
        </p:spPr>
        <p:txBody>
          <a:bodyPr/>
          <a:lstStyle>
            <a:lvl1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1pPr>
            <a:lvl2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2pPr>
            <a:lvl3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3pPr>
            <a:lvl4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4pPr>
            <a:lvl5pPr marL="0" indent="0" algn="l" defTabSz="685783" rtl="0" eaLnBrk="1" latinLnBrk="0" hangingPunct="1">
              <a:lnSpc>
                <a:spcPct val="90000"/>
              </a:lnSpc>
              <a:spcBef>
                <a:spcPct val="0"/>
              </a:spcBef>
              <a:spcAft>
                <a:spcPts val="500"/>
              </a:spcAft>
              <a:buFont typeface="Arial" panose="020B0604020202020204" pitchFamily="34" charset="0"/>
              <a:buNone/>
              <a:defRPr lang="en-US" sz="2700" b="1" kern="1200" baseline="0" dirty="0">
                <a:solidFill>
                  <a:schemeClr val="bg1"/>
                </a:solidFill>
                <a:latin typeface="+mj-lt"/>
                <a:ea typeface="+mj-ea"/>
                <a:cs typeface="+mj-cs"/>
              </a:defRPr>
            </a:lvl5pPr>
          </a:lstStyle>
          <a:p>
            <a:pPr lvl="0"/>
            <a:r>
              <a:rPr lang="en-US"/>
              <a:t>Click to edit Master text styles</a:t>
            </a:r>
          </a:p>
        </p:txBody>
      </p:sp>
      <p:sp>
        <p:nvSpPr>
          <p:cNvPr id="12" name="Picture Placeholder 9">
            <a:extLst>
              <a:ext uri="{FF2B5EF4-FFF2-40B4-BE49-F238E27FC236}">
                <a16:creationId xmlns:a16="http://schemas.microsoft.com/office/drawing/2014/main" id="{D42EB612-735B-1B46-A9E2-EC6C65F3D6C7}"/>
              </a:ext>
            </a:extLst>
          </p:cNvPr>
          <p:cNvSpPr>
            <a:spLocks noGrp="1"/>
          </p:cNvSpPr>
          <p:nvPr>
            <p:ph type="pic" sz="quarter" idx="10" hasCustomPrompt="1"/>
          </p:nvPr>
        </p:nvSpPr>
        <p:spPr>
          <a:xfrm>
            <a:off x="4870939" y="0"/>
            <a:ext cx="4273061" cy="5143500"/>
          </a:xfrm>
        </p:spPr>
        <p:txBody>
          <a:bodyPr anchor="ctr"/>
          <a:lstStyle>
            <a:lvl1pPr algn="ctr">
              <a:defRPr/>
            </a:lvl1pPr>
          </a:lstStyle>
          <a:p>
            <a:r>
              <a:rPr lang="en-US" dirty="0"/>
              <a:t>Click to insert image</a:t>
            </a:r>
          </a:p>
        </p:txBody>
      </p:sp>
      <p:sp>
        <p:nvSpPr>
          <p:cNvPr id="14" name="TextBox 13">
            <a:extLst>
              <a:ext uri="{FF2B5EF4-FFF2-40B4-BE49-F238E27FC236}">
                <a16:creationId xmlns:a16="http://schemas.microsoft.com/office/drawing/2014/main" id="{781F0B9D-BDB2-AE4F-8EAD-C0C1263F14C3}"/>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tx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204329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ption 4_with image">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565D2C7C-F7B8-3D4E-8FAC-30CE49EDB436}"/>
              </a:ext>
            </a:extLst>
          </p:cNvPr>
          <p:cNvSpPr>
            <a:spLocks noGrp="1"/>
          </p:cNvSpPr>
          <p:nvPr>
            <p:ph type="pic" sz="quarter" idx="10" hasCustomPrompt="1"/>
          </p:nvPr>
        </p:nvSpPr>
        <p:spPr>
          <a:xfrm>
            <a:off x="0" y="100327"/>
            <a:ext cx="9144000" cy="5143500"/>
          </a:xfrm>
        </p:spPr>
        <p:txBody>
          <a:bodyPr anchor="ctr"/>
          <a:lstStyle>
            <a:lvl1pPr algn="ctr">
              <a:defRPr/>
            </a:lvl1pPr>
          </a:lstStyle>
          <a:p>
            <a:r>
              <a:rPr lang="en-US" dirty="0"/>
              <a:t>Insert image</a:t>
            </a:r>
          </a:p>
        </p:txBody>
      </p:sp>
      <p:pic>
        <p:nvPicPr>
          <p:cNvPr id="9" name="Graphic 8">
            <a:extLst>
              <a:ext uri="{FF2B5EF4-FFF2-40B4-BE49-F238E27FC236}">
                <a16:creationId xmlns:a16="http://schemas.microsoft.com/office/drawing/2014/main" id="{2E8A5FAF-DCD0-614B-80F8-EFD6BF6FB90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358" y="4480347"/>
            <a:ext cx="1260905" cy="562826"/>
          </a:xfrm>
          <a:prstGeom prst="rect">
            <a:avLst/>
          </a:prstGeom>
        </p:spPr>
      </p:pic>
      <p:sp>
        <p:nvSpPr>
          <p:cNvPr id="3" name="Subtitle 2"/>
          <p:cNvSpPr>
            <a:spLocks noGrp="1"/>
          </p:cNvSpPr>
          <p:nvPr>
            <p:ph type="subTitle" idx="1"/>
          </p:nvPr>
        </p:nvSpPr>
        <p:spPr>
          <a:xfrm>
            <a:off x="219076" y="214082"/>
            <a:ext cx="4352924" cy="417504"/>
          </a:xfrm>
          <a:solidFill>
            <a:schemeClr val="accent2"/>
          </a:solidFill>
        </p:spPr>
        <p:txBody>
          <a:bodyPr wrap="square" anchor="t" anchorCtr="0"/>
          <a:lstStyle>
            <a:lvl1pPr marL="0" indent="0" algn="l" defTabSz="685783" rtl="0" eaLnBrk="1" latinLnBrk="0" hangingPunct="1">
              <a:lnSpc>
                <a:spcPct val="90000"/>
              </a:lnSpc>
              <a:spcBef>
                <a:spcPct val="0"/>
              </a:spcBef>
              <a:buNone/>
              <a:defRPr lang="en-US" sz="2700" b="1" kern="1200" baseline="0" dirty="0">
                <a:solidFill>
                  <a:schemeClr val="bg1"/>
                </a:solidFill>
                <a:latin typeface="+mj-lt"/>
                <a:ea typeface="+mj-ea"/>
                <a:cs typeface="+mj-cs"/>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Text Placeholder 3">
            <a:extLst>
              <a:ext uri="{FF2B5EF4-FFF2-40B4-BE49-F238E27FC236}">
                <a16:creationId xmlns:a16="http://schemas.microsoft.com/office/drawing/2014/main" id="{760B550C-590C-F644-9EFE-122CA7D731B7}"/>
              </a:ext>
            </a:extLst>
          </p:cNvPr>
          <p:cNvSpPr>
            <a:spLocks noGrp="1"/>
          </p:cNvSpPr>
          <p:nvPr>
            <p:ph type="body" sz="quarter" idx="11" hasCustomPrompt="1"/>
          </p:nvPr>
        </p:nvSpPr>
        <p:spPr>
          <a:xfrm>
            <a:off x="219075" y="702279"/>
            <a:ext cx="4352925" cy="429816"/>
          </a:xfrm>
          <a:solidFill>
            <a:schemeClr val="accent2"/>
          </a:solidFill>
        </p:spPr>
        <p:txBody>
          <a:bodyPr/>
          <a:lstStyle>
            <a:lvl1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1pPr>
            <a:lvl2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2pPr>
            <a:lvl3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3pPr>
            <a:lvl4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4pPr>
            <a:lvl5pPr marL="0" indent="0" algn="l" defTabSz="685783" rtl="0" eaLnBrk="1" latinLnBrk="0" hangingPunct="1">
              <a:lnSpc>
                <a:spcPct val="90000"/>
              </a:lnSpc>
              <a:spcBef>
                <a:spcPct val="0"/>
              </a:spcBef>
              <a:spcAft>
                <a:spcPts val="500"/>
              </a:spcAft>
              <a:buFont typeface="Arial" panose="020B0604020202020204" pitchFamily="34" charset="0"/>
              <a:buNone/>
              <a:defRPr lang="en-US" sz="2700" b="1" kern="1200" baseline="0" dirty="0">
                <a:solidFill>
                  <a:schemeClr val="bg1"/>
                </a:solidFill>
                <a:latin typeface="+mj-lt"/>
                <a:ea typeface="+mj-ea"/>
                <a:cs typeface="+mj-cs"/>
              </a:defRPr>
            </a:lvl5pPr>
          </a:lstStyle>
          <a:p>
            <a:pPr lvl="0"/>
            <a:r>
              <a:rPr lang="en-GB" dirty="0"/>
              <a:t>Project title style</a:t>
            </a:r>
            <a:endParaRPr lang="en-US" dirty="0"/>
          </a:p>
        </p:txBody>
      </p:sp>
      <p:sp>
        <p:nvSpPr>
          <p:cNvPr id="8" name="TextBox 7">
            <a:extLst>
              <a:ext uri="{FF2B5EF4-FFF2-40B4-BE49-F238E27FC236}">
                <a16:creationId xmlns:a16="http://schemas.microsoft.com/office/drawing/2014/main" id="{9C3AE239-409C-BB4F-846F-0F3531A514AB}"/>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tx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334849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oC_welcom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73321B-6F4E-F041-B9A2-119613738DF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245600" cy="5200650"/>
          </a:xfrm>
          <a:prstGeom prst="rect">
            <a:avLst/>
          </a:prstGeom>
        </p:spPr>
      </p:pic>
      <p:sp>
        <p:nvSpPr>
          <p:cNvPr id="7" name="TextBox 6">
            <a:extLst>
              <a:ext uri="{FF2B5EF4-FFF2-40B4-BE49-F238E27FC236}">
                <a16:creationId xmlns:a16="http://schemas.microsoft.com/office/drawing/2014/main" id="{05B2C5AA-DAA1-2F45-8C2F-EFFCBCE5B582}"/>
              </a:ext>
            </a:extLst>
          </p:cNvPr>
          <p:cNvSpPr txBox="1"/>
          <p:nvPr userDrawn="1"/>
        </p:nvSpPr>
        <p:spPr>
          <a:xfrm>
            <a:off x="2848706" y="2708910"/>
            <a:ext cx="3640016" cy="360099"/>
          </a:xfrm>
          <a:prstGeom prst="rect">
            <a:avLst/>
          </a:prstGeom>
          <a:solidFill>
            <a:schemeClr val="accent2"/>
          </a:solidFill>
        </p:spPr>
        <p:txBody>
          <a:bodyPr vert="horz" wrap="square" lIns="68580" tIns="34290" rIns="68580" bIns="34290" rtlCol="0" anchor="t" anchorCtr="0">
            <a:spAutoFit/>
          </a:bodyPr>
          <a:lstStyle/>
          <a:p>
            <a:pPr marL="0" marR="0" lvl="0" indent="0" algn="l" defTabSz="685783" rtl="0" eaLnBrk="1" fontAlgn="auto" latinLnBrk="0" hangingPunct="1">
              <a:lnSpc>
                <a:spcPct val="90000"/>
              </a:lnSpc>
              <a:spcBef>
                <a:spcPct val="0"/>
              </a:spcBef>
              <a:spcAft>
                <a:spcPts val="500"/>
              </a:spcAft>
              <a:buClrTx/>
              <a:buSzTx/>
              <a:buFont typeface="Arial" panose="020B0604020202020204" pitchFamily="34" charset="0"/>
              <a:buNone/>
              <a:tabLst/>
              <a:defRPr/>
            </a:pPr>
            <a:r>
              <a:rPr lang="en-GB" sz="2100" b="0" kern="1200" baseline="0" dirty="0">
                <a:solidFill>
                  <a:schemeClr val="bg1"/>
                </a:solidFill>
                <a:latin typeface="+mj-lt"/>
                <a:ea typeface="+mj-ea"/>
                <a:cs typeface="+mj-cs"/>
              </a:rPr>
              <a:t>Acknowledgement of Country</a:t>
            </a:r>
            <a:endParaRPr lang="en-US" sz="2100" b="0" kern="1200" baseline="0" dirty="0">
              <a:solidFill>
                <a:schemeClr val="bg1"/>
              </a:solidFill>
              <a:latin typeface="+mj-lt"/>
              <a:ea typeface="+mj-ea"/>
              <a:cs typeface="+mj-cs"/>
            </a:endParaRPr>
          </a:p>
        </p:txBody>
      </p:sp>
      <p:sp>
        <p:nvSpPr>
          <p:cNvPr id="10" name="TextBox 9">
            <a:extLst>
              <a:ext uri="{FF2B5EF4-FFF2-40B4-BE49-F238E27FC236}">
                <a16:creationId xmlns:a16="http://schemas.microsoft.com/office/drawing/2014/main" id="{24DB818C-FF63-D747-A5D3-CAD2E1F61B13}"/>
              </a:ext>
            </a:extLst>
          </p:cNvPr>
          <p:cNvSpPr txBox="1"/>
          <p:nvPr userDrawn="1"/>
        </p:nvSpPr>
        <p:spPr>
          <a:xfrm>
            <a:off x="2764299" y="3153417"/>
            <a:ext cx="5296489" cy="1592744"/>
          </a:xfrm>
          <a:prstGeom prst="rect">
            <a:avLst/>
          </a:prstGeom>
          <a:noFill/>
        </p:spPr>
        <p:txBody>
          <a:bodyPr vert="horz" wrap="square" lIns="68580" tIns="34290" rIns="68580" bIns="34290" rtlCol="0" anchor="t" anchorCtr="0">
            <a:spAutoFit/>
          </a:bodyPr>
          <a:lstStyle/>
          <a:p>
            <a:pPr marL="0" indent="0" algn="l" defTabSz="685783" rtl="0" eaLnBrk="1" latinLnBrk="0" hangingPunct="1">
              <a:lnSpc>
                <a:spcPct val="100000"/>
              </a:lnSpc>
              <a:spcBef>
                <a:spcPts val="300"/>
              </a:spcBef>
              <a:spcAft>
                <a:spcPts val="600"/>
              </a:spcAft>
              <a:buFont typeface="Arial" panose="020B0604020202020204" pitchFamily="34" charset="0"/>
              <a:buNone/>
            </a:pPr>
            <a:r>
              <a:rPr lang="en-US" sz="1200" b="0" kern="1200" baseline="0" dirty="0">
                <a:solidFill>
                  <a:schemeClr val="bg1"/>
                </a:solidFill>
                <a:latin typeface="+mn-lt"/>
                <a:ea typeface="+mn-ea"/>
                <a:cs typeface="+mn-cs"/>
              </a:rPr>
              <a:t>RMIT University acknowledges the people of the </a:t>
            </a:r>
            <a:r>
              <a:rPr lang="en-US" sz="1200" b="0" kern="1200" baseline="0" dirty="0" err="1">
                <a:solidFill>
                  <a:schemeClr val="bg1"/>
                </a:solidFill>
                <a:latin typeface="+mn-lt"/>
                <a:ea typeface="+mn-ea"/>
                <a:cs typeface="+mn-cs"/>
              </a:rPr>
              <a:t>Woi</a:t>
            </a:r>
            <a:r>
              <a:rPr lang="en-US" sz="1200" b="0" kern="1200" baseline="0" dirty="0">
                <a:solidFill>
                  <a:schemeClr val="bg1"/>
                </a:solidFill>
                <a:latin typeface="+mn-lt"/>
                <a:ea typeface="+mn-ea"/>
                <a:cs typeface="+mn-cs"/>
              </a:rPr>
              <a:t> wurrung and </a:t>
            </a:r>
            <a:br>
              <a:rPr lang="en-US" sz="1200" b="0" kern="1200" baseline="0" dirty="0">
                <a:solidFill>
                  <a:schemeClr val="bg1"/>
                </a:solidFill>
                <a:latin typeface="+mn-lt"/>
                <a:ea typeface="+mn-ea"/>
                <a:cs typeface="+mn-cs"/>
              </a:rPr>
            </a:br>
            <a:r>
              <a:rPr lang="en-US" sz="1200" b="0" kern="1200" baseline="0" dirty="0">
                <a:solidFill>
                  <a:schemeClr val="bg1"/>
                </a:solidFill>
                <a:latin typeface="+mn-lt"/>
                <a:ea typeface="+mn-ea"/>
                <a:cs typeface="+mn-cs"/>
              </a:rPr>
              <a:t>Boon wurrung language groups of the eastern Kulin Nation on whose unceded lands we conduct the business of the University. </a:t>
            </a:r>
          </a:p>
          <a:p>
            <a:pPr marL="0" indent="0" algn="l" defTabSz="685783" rtl="0" eaLnBrk="1" latinLnBrk="0" hangingPunct="1">
              <a:lnSpc>
                <a:spcPct val="100000"/>
              </a:lnSpc>
              <a:spcBef>
                <a:spcPts val="300"/>
              </a:spcBef>
              <a:spcAft>
                <a:spcPts val="600"/>
              </a:spcAft>
              <a:buFont typeface="Arial" panose="020B0604020202020204" pitchFamily="34" charset="0"/>
              <a:buNone/>
            </a:pPr>
            <a:r>
              <a:rPr lang="en-US" sz="1200" b="0" kern="1200" baseline="0" dirty="0">
                <a:solidFill>
                  <a:schemeClr val="bg1"/>
                </a:solidFill>
                <a:latin typeface="+mn-lt"/>
                <a:ea typeface="+mn-ea"/>
                <a:cs typeface="+mn-cs"/>
              </a:rPr>
              <a:t>RMIT University respectfully acknowledges their Ancestors and Elders, past and present.</a:t>
            </a:r>
          </a:p>
          <a:p>
            <a:pPr marL="0" indent="0" algn="l" defTabSz="685783" rtl="0" eaLnBrk="1" latinLnBrk="0" hangingPunct="1">
              <a:lnSpc>
                <a:spcPct val="100000"/>
              </a:lnSpc>
              <a:spcBef>
                <a:spcPts val="300"/>
              </a:spcBef>
              <a:spcAft>
                <a:spcPts val="600"/>
              </a:spcAft>
              <a:buFont typeface="Arial" panose="020B0604020202020204" pitchFamily="34" charset="0"/>
              <a:buNone/>
            </a:pPr>
            <a:r>
              <a:rPr lang="en-US" sz="1200" b="0" kern="1200" baseline="0" dirty="0">
                <a:solidFill>
                  <a:schemeClr val="bg1"/>
                </a:solidFill>
                <a:latin typeface="+mn-lt"/>
                <a:ea typeface="+mn-ea"/>
                <a:cs typeface="+mn-cs"/>
              </a:rPr>
              <a:t>RMIT also acknowledges the Traditional Custodians and their Ancestors of the lands and waters across Australia where we conduct our business.</a:t>
            </a:r>
          </a:p>
        </p:txBody>
      </p:sp>
    </p:spTree>
    <p:extLst>
      <p:ext uri="{BB962C8B-B14F-4D97-AF65-F5344CB8AC3E}">
        <p14:creationId xmlns:p14="http://schemas.microsoft.com/office/powerpoint/2010/main" val="397150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oC_additional info">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B3504D-D80A-6C43-8AEA-0D9553EF5920}"/>
              </a:ext>
            </a:extLst>
          </p:cNvPr>
          <p:cNvSpPr txBox="1"/>
          <p:nvPr userDrawn="1"/>
        </p:nvSpPr>
        <p:spPr>
          <a:xfrm>
            <a:off x="334864" y="1052437"/>
            <a:ext cx="4035607" cy="354712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750"/>
              </a:spcBef>
              <a:spcAft>
                <a:spcPts val="750"/>
              </a:spcAft>
              <a:buClr>
                <a:srgbClr val="222160"/>
              </a:buClr>
              <a:buSzTx/>
              <a:buFont typeface="Wingdings" pitchFamily="2" charset="2"/>
              <a:buNone/>
              <a:tabLst/>
              <a:defRPr/>
            </a:pPr>
            <a:r>
              <a:rPr lang="en-AU" sz="1425" b="0" i="0" kern="1200" dirty="0">
                <a:solidFill>
                  <a:schemeClr val="tx1"/>
                </a:solidFill>
                <a:latin typeface="Arial" panose="020B0604020202020204" pitchFamily="34" charset="0"/>
                <a:ea typeface="+mn-ea"/>
                <a:cs typeface="Arial" panose="020B0604020202020204" pitchFamily="34" charset="0"/>
              </a:rPr>
              <a:t>RMIT is committed to redefining its relationship in working with and supporting Aboriginal and Torres Strait Islander </a:t>
            </a:r>
            <a:r>
              <a:rPr lang="en-AU" sz="1425" b="1" i="0" kern="1200" dirty="0">
                <a:solidFill>
                  <a:schemeClr val="tx1"/>
                </a:solidFill>
                <a:latin typeface="Arial" panose="020B0604020202020204" pitchFamily="34" charset="0"/>
                <a:ea typeface="+mn-ea"/>
                <a:cs typeface="Arial" panose="020B0604020202020204" pitchFamily="34" charset="0"/>
              </a:rPr>
              <a:t>self-determination</a:t>
            </a:r>
            <a:r>
              <a:rPr lang="en-AU" sz="1425" b="0" i="0" kern="1200" dirty="0">
                <a:solidFill>
                  <a:schemeClr val="tx1"/>
                </a:solidFill>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750"/>
              </a:spcBef>
              <a:spcAft>
                <a:spcPts val="750"/>
              </a:spcAft>
              <a:buClr>
                <a:srgbClr val="222160"/>
              </a:buClr>
              <a:buSzTx/>
              <a:buFont typeface="Wingdings" pitchFamily="2" charset="2"/>
              <a:buNone/>
              <a:tabLst/>
              <a:defRPr/>
            </a:pPr>
            <a:r>
              <a:rPr lang="en-AU" sz="1425" b="0" i="0" kern="1200" dirty="0">
                <a:solidFill>
                  <a:schemeClr val="tx1"/>
                </a:solidFill>
                <a:latin typeface="Arial" panose="020B0604020202020204" pitchFamily="34" charset="0"/>
                <a:ea typeface="+mn-ea"/>
                <a:cs typeface="Arial" panose="020B0604020202020204" pitchFamily="34" charset="0"/>
              </a:rPr>
              <a:t>The University’s goal is to achieve lasting transformation by maturing its values, culture, policy and structures in a way that </a:t>
            </a:r>
            <a:r>
              <a:rPr lang="en-AU" sz="1425" b="1" i="0" kern="1200" dirty="0">
                <a:solidFill>
                  <a:schemeClr val="tx1"/>
                </a:solidFill>
                <a:latin typeface="Arial" panose="020B0604020202020204" pitchFamily="34" charset="0"/>
                <a:ea typeface="+mn-ea"/>
                <a:cs typeface="Arial" panose="020B0604020202020204" pitchFamily="34" charset="0"/>
              </a:rPr>
              <a:t>embeds reconciliation</a:t>
            </a:r>
            <a:r>
              <a:rPr lang="en-AU" sz="1425" b="0" i="0" kern="1200" dirty="0">
                <a:solidFill>
                  <a:schemeClr val="tx1"/>
                </a:solidFill>
                <a:latin typeface="Arial" panose="020B0604020202020204" pitchFamily="34" charset="0"/>
                <a:ea typeface="+mn-ea"/>
                <a:cs typeface="Arial" panose="020B0604020202020204" pitchFamily="34" charset="0"/>
              </a:rPr>
              <a:t> in everything we do. </a:t>
            </a:r>
          </a:p>
          <a:p>
            <a:pPr marL="0" marR="0" lvl="0" indent="0" algn="l" defTabSz="685800" rtl="0" eaLnBrk="1" fontAlgn="auto" latinLnBrk="0" hangingPunct="1">
              <a:lnSpc>
                <a:spcPct val="100000"/>
              </a:lnSpc>
              <a:spcBef>
                <a:spcPts val="750"/>
              </a:spcBef>
              <a:spcAft>
                <a:spcPts val="750"/>
              </a:spcAft>
              <a:buClr>
                <a:srgbClr val="222160"/>
              </a:buClr>
              <a:buSzTx/>
              <a:buFont typeface="Wingdings" pitchFamily="2" charset="2"/>
              <a:buNone/>
              <a:tabLst/>
              <a:defRPr/>
            </a:pPr>
            <a:r>
              <a:rPr lang="en-AU" sz="1425" b="0" i="0" kern="1200" dirty="0">
                <a:solidFill>
                  <a:schemeClr val="tx1"/>
                </a:solidFill>
                <a:latin typeface="Arial" panose="020B0604020202020204" pitchFamily="34" charset="0"/>
                <a:ea typeface="+mn-ea"/>
                <a:cs typeface="Arial" panose="020B0604020202020204" pitchFamily="34" charset="0"/>
              </a:rPr>
              <a:t>In line with the principles of </a:t>
            </a:r>
            <a:r>
              <a:rPr lang="en-AU" sz="1425" b="1" i="0" kern="1200" dirty="0" err="1">
                <a:solidFill>
                  <a:schemeClr val="tx1"/>
                </a:solidFill>
                <a:latin typeface="Arial" panose="020B0604020202020204" pitchFamily="34" charset="0"/>
                <a:ea typeface="+mn-ea"/>
                <a:cs typeface="Arial" panose="020B0604020202020204" pitchFamily="34" charset="0"/>
              </a:rPr>
              <a:t>Bundjil</a:t>
            </a:r>
            <a:r>
              <a:rPr lang="en-AU" sz="1425" b="0" i="0" kern="1200" dirty="0">
                <a:solidFill>
                  <a:schemeClr val="tx1"/>
                </a:solidFill>
                <a:latin typeface="Arial" panose="020B0604020202020204" pitchFamily="34" charset="0"/>
                <a:ea typeface="+mn-ea"/>
                <a:cs typeface="Arial" panose="020B0604020202020204" pitchFamily="34" charset="0"/>
              </a:rPr>
              <a:t>, we are changing our ways of 'knowing, working and being' to support sustainable reconciliation and activate a relationship between Indigenous and non-Indigenous staff, students and community. </a:t>
            </a:r>
          </a:p>
          <a:p>
            <a:pPr marL="0" marR="0" lvl="0" indent="0" algn="l" defTabSz="685800" rtl="0" eaLnBrk="1" fontAlgn="auto" latinLnBrk="0" hangingPunct="1">
              <a:lnSpc>
                <a:spcPct val="90000"/>
              </a:lnSpc>
              <a:spcBef>
                <a:spcPts val="750"/>
              </a:spcBef>
              <a:spcAft>
                <a:spcPts val="0"/>
              </a:spcAft>
              <a:buClr>
                <a:srgbClr val="222160"/>
              </a:buClr>
              <a:buSzTx/>
              <a:buFont typeface="Wingdings" pitchFamily="2" charset="2"/>
              <a:buNone/>
              <a:tabLst/>
              <a:defRPr/>
            </a:pPr>
            <a:endParaRPr lang="en-AU" sz="1500" b="0" i="0" kern="1200" dirty="0">
              <a:solidFill>
                <a:schemeClr val="tx1"/>
              </a:solidFill>
              <a:latin typeface="Arial" panose="020B0604020202020204" pitchFamily="34" charset="0"/>
              <a:ea typeface="+mn-ea"/>
              <a:cs typeface="Arial" panose="020B0604020202020204" pitchFamily="34" charset="0"/>
            </a:endParaRPr>
          </a:p>
        </p:txBody>
      </p:sp>
      <p:sp>
        <p:nvSpPr>
          <p:cNvPr id="9" name="Title 4">
            <a:extLst>
              <a:ext uri="{FF2B5EF4-FFF2-40B4-BE49-F238E27FC236}">
                <a16:creationId xmlns:a16="http://schemas.microsoft.com/office/drawing/2014/main" id="{0E1C7BAE-965C-7E42-9A5B-2631428F4E21}"/>
              </a:ext>
            </a:extLst>
          </p:cNvPr>
          <p:cNvSpPr txBox="1">
            <a:spLocks/>
          </p:cNvSpPr>
          <p:nvPr userDrawn="1"/>
        </p:nvSpPr>
        <p:spPr>
          <a:xfrm>
            <a:off x="418719" y="501403"/>
            <a:ext cx="4029957" cy="339324"/>
          </a:xfrm>
          <a:prstGeom prst="rect">
            <a:avLst/>
          </a:prstGeom>
          <a:solidFill>
            <a:schemeClr val="accent2"/>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b="1" i="0" kern="1200">
                <a:solidFill>
                  <a:srgbClr val="E61E2A"/>
                </a:solidFill>
                <a:latin typeface="Museo 700" panose="02000000000000000000" pitchFamily="2" charset="77"/>
                <a:ea typeface="+mj-ea"/>
                <a:cs typeface="+mj-cs"/>
              </a:defRPr>
            </a:lvl1pPr>
          </a:lstStyle>
          <a:p>
            <a:pPr algn="l" defTabSz="685800" rtl="0" eaLnBrk="1" latinLnBrk="0" hangingPunct="1">
              <a:lnSpc>
                <a:spcPct val="90000"/>
              </a:lnSpc>
              <a:spcBef>
                <a:spcPct val="0"/>
              </a:spcBef>
              <a:buNone/>
            </a:pPr>
            <a:r>
              <a:rPr lang="en-AU" sz="2025" b="0" i="0" dirty="0">
                <a:solidFill>
                  <a:schemeClr val="bg1"/>
                </a:solidFill>
                <a:latin typeface="+mj-lt"/>
                <a:ea typeface="+mj-lt"/>
                <a:cs typeface="+mj-lt"/>
              </a:rPr>
              <a:t>Our commitment to Reconciliation</a:t>
            </a:r>
            <a:endParaRPr lang="en-AU" sz="2025" b="0" i="0" kern="1200" dirty="0">
              <a:solidFill>
                <a:schemeClr val="bg1"/>
              </a:solidFill>
              <a:latin typeface="+mj-lt"/>
              <a:ea typeface="+mj-ea"/>
              <a:cs typeface="+mj-cs"/>
            </a:endParaRPr>
          </a:p>
        </p:txBody>
      </p:sp>
      <p:sp>
        <p:nvSpPr>
          <p:cNvPr id="11" name="TextBox 10">
            <a:extLst>
              <a:ext uri="{FF2B5EF4-FFF2-40B4-BE49-F238E27FC236}">
                <a16:creationId xmlns:a16="http://schemas.microsoft.com/office/drawing/2014/main" id="{8C8447A8-B89A-974C-85E4-994501031D27}"/>
              </a:ext>
            </a:extLst>
          </p:cNvPr>
          <p:cNvSpPr txBox="1"/>
          <p:nvPr userDrawn="1"/>
        </p:nvSpPr>
        <p:spPr>
          <a:xfrm>
            <a:off x="4773530" y="3738495"/>
            <a:ext cx="3951957" cy="346249"/>
          </a:xfrm>
          <a:prstGeom prst="rect">
            <a:avLst/>
          </a:prstGeom>
          <a:noFill/>
        </p:spPr>
        <p:txBody>
          <a:bodyPr wrap="square" lIns="0" rtlCol="0">
            <a:spAutoFit/>
          </a:bodyPr>
          <a:lstStyle/>
          <a:p>
            <a:pPr marL="0" marR="0" lvl="0" indent="0" algn="l" defTabSz="685800" rtl="0" eaLnBrk="1" fontAlgn="auto" latinLnBrk="0" hangingPunct="1">
              <a:lnSpc>
                <a:spcPct val="100000"/>
              </a:lnSpc>
              <a:spcBef>
                <a:spcPts val="750"/>
              </a:spcBef>
              <a:spcAft>
                <a:spcPts val="450"/>
              </a:spcAft>
              <a:buClr>
                <a:srgbClr val="222160"/>
              </a:buClr>
              <a:buSzTx/>
              <a:buFont typeface="Wingdings" pitchFamily="2" charset="2"/>
              <a:buNone/>
              <a:tabLst/>
              <a:defRPr/>
            </a:pPr>
            <a:r>
              <a:rPr lang="en-AU" sz="825" b="0" i="0" kern="1200" dirty="0">
                <a:solidFill>
                  <a:schemeClr val="tx1"/>
                </a:solidFill>
                <a:latin typeface="+mn-lt"/>
                <a:ea typeface="+mn-ea"/>
                <a:cs typeface="+mn-cs"/>
              </a:rPr>
              <a:t>In 2018, the </a:t>
            </a:r>
            <a:r>
              <a:rPr lang="en-AU" sz="825" b="0" i="0" kern="1200" dirty="0" err="1">
                <a:solidFill>
                  <a:schemeClr val="tx1"/>
                </a:solidFill>
                <a:latin typeface="+mn-lt"/>
                <a:ea typeface="+mn-ea"/>
                <a:cs typeface="+mn-cs"/>
              </a:rPr>
              <a:t>Wurrunggi</a:t>
            </a:r>
            <a:r>
              <a:rPr lang="en-AU" sz="825" b="0" i="0" kern="1200" dirty="0">
                <a:solidFill>
                  <a:schemeClr val="tx1"/>
                </a:solidFill>
                <a:latin typeface="+mn-lt"/>
                <a:ea typeface="+mn-ea"/>
                <a:cs typeface="+mn-cs"/>
              </a:rPr>
              <a:t> </a:t>
            </a:r>
            <a:r>
              <a:rPr lang="en-AU" sz="825" b="0" i="0" kern="1200" dirty="0" err="1">
                <a:solidFill>
                  <a:schemeClr val="tx1"/>
                </a:solidFill>
                <a:latin typeface="+mn-lt"/>
                <a:ea typeface="+mn-ea"/>
                <a:cs typeface="+mn-cs"/>
              </a:rPr>
              <a:t>Biik</a:t>
            </a:r>
            <a:r>
              <a:rPr lang="en-AU" sz="825" b="0" i="0" kern="1200" dirty="0">
                <a:solidFill>
                  <a:schemeClr val="tx1"/>
                </a:solidFill>
                <a:latin typeface="+mn-lt"/>
                <a:ea typeface="+mn-ea"/>
                <a:cs typeface="+mn-cs"/>
              </a:rPr>
              <a:t> – Law of the Land public artwork was installed in the New Academic Street to signify a long-lasting spiritual connection to Country.</a:t>
            </a:r>
          </a:p>
        </p:txBody>
      </p:sp>
      <p:pic>
        <p:nvPicPr>
          <p:cNvPr id="10" name="Picture 9" descr="A person in a garment&#10;&#10;Description automatically generated with low confidence">
            <a:extLst>
              <a:ext uri="{FF2B5EF4-FFF2-40B4-BE49-F238E27FC236}">
                <a16:creationId xmlns:a16="http://schemas.microsoft.com/office/drawing/2014/main" id="{F28E96F6-22DC-0A48-8504-3C6BB7D7ED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73530" y="1131234"/>
            <a:ext cx="3775384" cy="2514336"/>
          </a:xfrm>
          <a:prstGeom prst="rect">
            <a:avLst/>
          </a:prstGeom>
        </p:spPr>
      </p:pic>
      <p:pic>
        <p:nvPicPr>
          <p:cNvPr id="12" name="Picture 11">
            <a:extLst>
              <a:ext uri="{FF2B5EF4-FFF2-40B4-BE49-F238E27FC236}">
                <a16:creationId xmlns:a16="http://schemas.microsoft.com/office/drawing/2014/main" id="{99764F56-30F6-4A48-9D9F-59AD97575B1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503538"/>
            <a:ext cx="9144000" cy="647700"/>
          </a:xfrm>
          <a:prstGeom prst="rect">
            <a:avLst/>
          </a:prstGeom>
        </p:spPr>
      </p:pic>
    </p:spTree>
    <p:extLst>
      <p:ext uri="{BB962C8B-B14F-4D97-AF65-F5344CB8AC3E}">
        <p14:creationId xmlns:p14="http://schemas.microsoft.com/office/powerpoint/2010/main" val="105260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genous_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1844332" y="187525"/>
            <a:ext cx="6868272" cy="994172"/>
          </a:xfrm>
        </p:spPr>
        <p:txBody>
          <a:bodyPr lIns="0"/>
          <a:lstStyle>
            <a:lvl1pPr>
              <a:defRPr sz="2700">
                <a:solidFill>
                  <a:schemeClr val="tx1"/>
                </a:solidFill>
              </a:defRPr>
            </a:lvl1pPr>
          </a:lstStyle>
          <a:p>
            <a:r>
              <a:rPr lang="en-US"/>
              <a:t>Click to edit Master title style</a:t>
            </a:r>
            <a:endParaRPr lang="en-GB" dirty="0"/>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1844333" y="1183251"/>
            <a:ext cx="6868271" cy="3480763"/>
          </a:xfrm>
        </p:spPr>
        <p:txBody>
          <a:bodyPr lIns="0"/>
          <a:lstStyle>
            <a:lvl1pPr>
              <a:defRPr b="0"/>
            </a:lvl1pPr>
            <a:lvl2pPr marL="257175" indent="-257175">
              <a:buFont typeface="Wingdings" pitchFamily="2" charset="2"/>
              <a:buChar char="§"/>
              <a:defRPr/>
            </a:lvl2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B2670D66-EE3D-E549-83E8-351DAC6D7E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76" y="2655"/>
            <a:ext cx="1404256" cy="5146821"/>
          </a:xfrm>
          <a:prstGeom prst="rect">
            <a:avLst/>
          </a:prstGeom>
        </p:spPr>
      </p:pic>
      <p:pic>
        <p:nvPicPr>
          <p:cNvPr id="7" name="Graphic 6">
            <a:extLst>
              <a:ext uri="{FF2B5EF4-FFF2-40B4-BE49-F238E27FC236}">
                <a16:creationId xmlns:a16="http://schemas.microsoft.com/office/drawing/2014/main" id="{89826827-0070-444A-B806-3942CBC732C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31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igenous_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1A3-A1CE-5442-9B06-066B5E3CCE46}"/>
              </a:ext>
            </a:extLst>
          </p:cNvPr>
          <p:cNvSpPr>
            <a:spLocks noGrp="1"/>
          </p:cNvSpPr>
          <p:nvPr>
            <p:ph type="title"/>
          </p:nvPr>
        </p:nvSpPr>
        <p:spPr/>
        <p:txBody>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D3DF60EE-F0AE-954A-B749-FFCEFDD346E8}"/>
              </a:ext>
            </a:extLst>
          </p:cNvPr>
          <p:cNvSpPr>
            <a:spLocks noGrp="1"/>
          </p:cNvSpPr>
          <p:nvPr>
            <p:ph idx="1"/>
          </p:nvPr>
        </p:nvSpPr>
        <p:spPr>
          <a:xfrm>
            <a:off x="153799" y="1177742"/>
            <a:ext cx="8773224" cy="3097925"/>
          </a:xfrm>
          <a:prstGeom prst="rect">
            <a:avLst/>
          </a:prstGeom>
        </p:spPr>
        <p:txBody>
          <a:bodyPr vert="horz" lIns="91440" tIns="45720" rIns="91440" bIns="45720" rtlCol="0" anchor="t" anchorCtr="0">
            <a:noAutofit/>
          </a:body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4CF47C29-3FCF-814D-9F1F-1018F3905A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503538"/>
            <a:ext cx="9144000" cy="647700"/>
          </a:xfrm>
          <a:prstGeom prst="rect">
            <a:avLst/>
          </a:prstGeom>
        </p:spPr>
      </p:pic>
    </p:spTree>
    <p:extLst>
      <p:ext uri="{BB962C8B-B14F-4D97-AF65-F5344CB8AC3E}">
        <p14:creationId xmlns:p14="http://schemas.microsoft.com/office/powerpoint/2010/main" val="386898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option 1">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US"/>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8" name="Text Placeholder 3">
            <a:extLst>
              <a:ext uri="{FF2B5EF4-FFF2-40B4-BE49-F238E27FC236}">
                <a16:creationId xmlns:a16="http://schemas.microsoft.com/office/drawing/2014/main" id="{B1AC9A1A-9F25-FC42-989B-96EA919D0CD0}"/>
              </a:ext>
            </a:extLst>
          </p:cNvPr>
          <p:cNvSpPr>
            <a:spLocks noGrp="1"/>
          </p:cNvSpPr>
          <p:nvPr>
            <p:ph type="body" sz="quarter" idx="10"/>
          </p:nvPr>
        </p:nvSpPr>
        <p:spPr>
          <a:xfrm>
            <a:off x="245329" y="1191718"/>
            <a:ext cx="8681978" cy="3388617"/>
          </a:xfrm>
        </p:spPr>
        <p:txBody>
          <a:bodyPr lIns="0"/>
          <a:lstStyle>
            <a:lvl1pPr>
              <a:defRPr b="0"/>
            </a:lvl1pPr>
            <a:lvl2pPr marL="257175" indent="-257175">
              <a:buFont typeface="Wingdings" pitchFamily="2" charset="2"/>
              <a:buChar cha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6448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798" y="187525"/>
            <a:ext cx="8773225" cy="994172"/>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3799" y="1191718"/>
            <a:ext cx="8773224" cy="3189661"/>
          </a:xfrm>
          <a:prstGeom prst="rect">
            <a:avLst/>
          </a:prstGeom>
        </p:spPr>
        <p:txBody>
          <a:bodyPr vert="horz" lIns="91440" tIns="45720" rIns="91440" bIns="45720" rtlCol="0" anchor="t" anchorCtr="0">
            <a:noAutofit/>
          </a:bodyPr>
          <a:lstStyle/>
          <a:p>
            <a:pPr lvl="0"/>
            <a:r>
              <a:rPr lang="en-GB" dirty="0"/>
              <a:t>Click to edit Master text styles</a:t>
            </a:r>
          </a:p>
          <a:p>
            <a:pPr lvl="1"/>
            <a:r>
              <a:rPr lang="en-GB" dirty="0"/>
              <a:t>Second level</a:t>
            </a:r>
          </a:p>
          <a:p>
            <a:pPr lvl="2"/>
            <a:r>
              <a:rPr lang="en-GB" dirty="0"/>
              <a:t>Third level</a:t>
            </a:r>
          </a:p>
        </p:txBody>
      </p:sp>
      <p:sp>
        <p:nvSpPr>
          <p:cNvPr id="4" name="MSIPCMContentMarking" descr="{&quot;HashCode&quot;:1610746136,&quot;Placement&quot;:&quot;Header&quot;,&quot;Top&quot;:0.0,&quot;Left&quot;:278.729126,&quot;SlideWidth&quot;:720,&quot;SlideHeight&quot;:405}">
            <a:extLst>
              <a:ext uri="{FF2B5EF4-FFF2-40B4-BE49-F238E27FC236}">
                <a16:creationId xmlns:a16="http://schemas.microsoft.com/office/drawing/2014/main" id="{96622966-F247-46C5-97B1-093F17BBB9E2}"/>
              </a:ext>
            </a:extLst>
          </p:cNvPr>
          <p:cNvSpPr txBox="1"/>
          <p:nvPr userDrawn="1"/>
        </p:nvSpPr>
        <p:spPr>
          <a:xfrm>
            <a:off x="3539860" y="0"/>
            <a:ext cx="2064281" cy="296525"/>
          </a:xfrm>
          <a:prstGeom prst="rect">
            <a:avLst/>
          </a:prstGeom>
          <a:noFill/>
          <a:extLst>
            <a:ext uri="{909E8E84-426E-40DD-AFC4-6F175D3DCCD1}">
              <a14:hiddenFill xmlns:a14="http://schemas.microsoft.com/office/drawing/2010/main">
                <a:solidFill>
                  <a:schemeClr val="tx2"/>
                </a:solidFill>
              </a14:hiddenFill>
            </a:ext>
          </a:extLst>
        </p:spPr>
        <p:txBody>
          <a:bodyPr vert="horz" wrap="square" lIns="0" tIns="0" rIns="0" bIns="0" rtlCol="0" anchor="ctr" anchorCtr="1">
            <a:spAutoFit/>
          </a:bodyPr>
          <a:lstStyle/>
          <a:p>
            <a:pPr algn="ctr">
              <a:spcBef>
                <a:spcPts val="0"/>
              </a:spcBef>
              <a:spcAft>
                <a:spcPts val="0"/>
              </a:spcAft>
            </a:pPr>
            <a:r>
              <a:rPr lang="en-AU" sz="1200" b="1">
                <a:solidFill>
                  <a:srgbClr val="EEDC00"/>
                </a:solidFill>
                <a:latin typeface="Calibri" panose="020F0502020204030204" pitchFamily="34" charset="0"/>
              </a:rPr>
              <a:t>RMIT Classification: Trusted</a:t>
            </a:r>
            <a:endParaRPr lang="en-AU" sz="1200" b="1" dirty="0">
              <a:solidFill>
                <a:srgbClr val="EEDC00"/>
              </a:solidFill>
              <a:latin typeface="Calibri" panose="020F0502020204030204" pitchFamily="34" charset="0"/>
            </a:endParaRPr>
          </a:p>
        </p:txBody>
      </p:sp>
    </p:spTree>
    <p:extLst>
      <p:ext uri="{BB962C8B-B14F-4D97-AF65-F5344CB8AC3E}">
        <p14:creationId xmlns:p14="http://schemas.microsoft.com/office/powerpoint/2010/main" val="3632222870"/>
      </p:ext>
    </p:extLst>
  </p:cSld>
  <p:clrMap bg1="lt1" tx1="dk1" bg2="lt2" tx2="dk2" accent1="accent1" accent2="accent2" accent3="accent3" accent4="accent4" accent5="accent5" accent6="accent6" hlink="hlink" folHlink="folHlink"/>
  <p:sldLayoutIdLst>
    <p:sldLayoutId id="2147483859" r:id="rId1"/>
    <p:sldLayoutId id="2147483862" r:id="rId2"/>
    <p:sldLayoutId id="2147483881" r:id="rId3"/>
    <p:sldLayoutId id="2147483880" r:id="rId4"/>
    <p:sldLayoutId id="2147483863" r:id="rId5"/>
    <p:sldLayoutId id="2147483882" r:id="rId6"/>
    <p:sldLayoutId id="2147483883" r:id="rId7"/>
    <p:sldLayoutId id="2147483885" r:id="rId8"/>
    <p:sldLayoutId id="2147483879" r:id="rId9"/>
    <p:sldLayoutId id="2147483868" r:id="rId10"/>
    <p:sldLayoutId id="2147483870" r:id="rId11"/>
    <p:sldLayoutId id="2147483869" r:id="rId12"/>
    <p:sldLayoutId id="2147483871" r:id="rId13"/>
    <p:sldLayoutId id="2147483886" r:id="rId14"/>
    <p:sldLayoutId id="2147483887" r:id="rId15"/>
    <p:sldLayoutId id="2147483888" r:id="rId16"/>
    <p:sldLayoutId id="2147483874" r:id="rId17"/>
    <p:sldLayoutId id="2147483889" r:id="rId18"/>
    <p:sldLayoutId id="2147483875" r:id="rId19"/>
    <p:sldLayoutId id="2147483890" r:id="rId20"/>
  </p:sldLayoutIdLst>
  <p:hf hdr="0" ftr="0" dt="0"/>
  <p:txStyles>
    <p:titleStyle>
      <a:lvl1pPr algn="l" defTabSz="685783" rtl="0" eaLnBrk="1" latinLnBrk="0" hangingPunct="1">
        <a:lnSpc>
          <a:spcPct val="90000"/>
        </a:lnSpc>
        <a:spcBef>
          <a:spcPct val="0"/>
        </a:spcBef>
        <a:buNone/>
        <a:defRPr sz="3000" b="1" kern="1200" baseline="0">
          <a:solidFill>
            <a:srgbClr val="000054"/>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Arial" panose="020B0604020202020204" pitchFamily="34" charset="0"/>
        <a:buNone/>
        <a:defRPr sz="1800" kern="1200" baseline="0">
          <a:solidFill>
            <a:schemeClr val="tx1"/>
          </a:solidFill>
          <a:latin typeface="+mn-lt"/>
          <a:ea typeface="+mn-ea"/>
          <a:cs typeface="+mn-cs"/>
        </a:defRPr>
      </a:lvl1pPr>
      <a:lvl2pPr marL="177796" indent="-177796" algn="l" defTabSz="685783" rtl="0" eaLnBrk="1" latinLnBrk="0" hangingPunct="1">
        <a:lnSpc>
          <a:spcPct val="100000"/>
        </a:lnSpc>
        <a:spcBef>
          <a:spcPts val="300"/>
        </a:spcBef>
        <a:spcAft>
          <a:spcPts val="300"/>
        </a:spcAft>
        <a:buClr>
          <a:schemeClr val="accent2"/>
        </a:buClr>
        <a:buFont typeface="Wingdings" pitchFamily="2" charset="2"/>
        <a:buChar char="§"/>
        <a:tabLst/>
        <a:defRPr sz="1800" kern="1200">
          <a:solidFill>
            <a:schemeClr val="tx1"/>
          </a:solidFill>
          <a:latin typeface="+mn-lt"/>
          <a:ea typeface="+mn-ea"/>
          <a:cs typeface="+mn-cs"/>
        </a:defRPr>
      </a:lvl2pPr>
      <a:lvl3pPr marL="355591" indent="-177796" algn="l" defTabSz="685783" rtl="0" eaLnBrk="1" latinLnBrk="0" hangingPunct="1">
        <a:lnSpc>
          <a:spcPct val="90000"/>
        </a:lnSpc>
        <a:spcBef>
          <a:spcPts val="300"/>
        </a:spcBef>
        <a:spcAft>
          <a:spcPts val="300"/>
        </a:spcAft>
        <a:buClr>
          <a:schemeClr val="accent2"/>
        </a:buClr>
        <a:buFont typeface="Wingdings" pitchFamily="2" charset="2"/>
        <a:buChar char="§"/>
        <a:tabLst/>
        <a:defRPr lang="en-US" sz="1800" kern="1200" baseline="0" dirty="0">
          <a:solidFill>
            <a:schemeClr val="tx1"/>
          </a:solidFill>
          <a:latin typeface="+mn-lt"/>
          <a:ea typeface="+mn-ea"/>
          <a:cs typeface="+mn-cs"/>
        </a:defRPr>
      </a:lvl3pPr>
      <a:lvl4pPr marL="355591" indent="-177796" algn="l" defTabSz="685783" rtl="0" eaLnBrk="1" latinLnBrk="0" hangingPunct="1">
        <a:lnSpc>
          <a:spcPct val="90000"/>
        </a:lnSpc>
        <a:spcBef>
          <a:spcPts val="375"/>
        </a:spcBef>
        <a:buClr>
          <a:schemeClr val="accent4"/>
        </a:buClr>
        <a:buFont typeface="Wingdings" pitchFamily="2" charset="2"/>
        <a:buChar char="§"/>
        <a:defRPr sz="1350" kern="1200">
          <a:solidFill>
            <a:schemeClr val="tx1"/>
          </a:solidFill>
          <a:latin typeface="+mn-lt"/>
          <a:ea typeface="+mn-ea"/>
          <a:cs typeface="+mn-cs"/>
        </a:defRPr>
      </a:lvl4pPr>
      <a:lvl5pPr marL="355591" indent="-17779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GIF"/><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GIF"/><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3FED-BA92-784C-A406-91B4438BAA08}"/>
              </a:ext>
            </a:extLst>
          </p:cNvPr>
          <p:cNvSpPr>
            <a:spLocks noGrp="1"/>
          </p:cNvSpPr>
          <p:nvPr>
            <p:ph type="ctrTitle"/>
          </p:nvPr>
        </p:nvSpPr>
        <p:spPr>
          <a:xfrm>
            <a:off x="854271" y="1285423"/>
            <a:ext cx="7846423" cy="1711625"/>
          </a:xfrm>
        </p:spPr>
        <p:txBody>
          <a:bodyPr/>
          <a:lstStyle/>
          <a:p>
            <a:pPr algn="l"/>
            <a:r>
              <a:rPr lang="en-AU" sz="4400" i="0" dirty="0">
                <a:solidFill>
                  <a:srgbClr val="E61E2A"/>
                </a:solidFill>
                <a:effectLst/>
              </a:rPr>
              <a:t>Pick and Remix: </a:t>
            </a:r>
            <a:br>
              <a:rPr lang="en-AU" sz="4400" i="0" dirty="0">
                <a:solidFill>
                  <a:srgbClr val="E61E2A"/>
                </a:solidFill>
                <a:effectLst/>
              </a:rPr>
            </a:br>
            <a:r>
              <a:rPr lang="en-AU" sz="4400" i="0" dirty="0">
                <a:solidFill>
                  <a:srgbClr val="E61E2A"/>
                </a:solidFill>
                <a:effectLst/>
              </a:rPr>
              <a:t>Building foundation skills with born-digital OERs</a:t>
            </a:r>
          </a:p>
        </p:txBody>
      </p:sp>
      <p:sp>
        <p:nvSpPr>
          <p:cNvPr id="3" name="Subtitle 2">
            <a:extLst>
              <a:ext uri="{FF2B5EF4-FFF2-40B4-BE49-F238E27FC236}">
                <a16:creationId xmlns:a16="http://schemas.microsoft.com/office/drawing/2014/main" id="{44B24E42-9D63-834F-A678-2CA4B0B87AD5}"/>
              </a:ext>
            </a:extLst>
          </p:cNvPr>
          <p:cNvSpPr>
            <a:spLocks noGrp="1"/>
          </p:cNvSpPr>
          <p:nvPr>
            <p:ph type="subTitle" idx="1"/>
          </p:nvPr>
        </p:nvSpPr>
        <p:spPr>
          <a:xfrm>
            <a:off x="1666082" y="3543918"/>
            <a:ext cx="8430423" cy="955317"/>
          </a:xfrm>
        </p:spPr>
        <p:txBody>
          <a:bodyPr/>
          <a:lstStyle/>
          <a:p>
            <a:r>
              <a:rPr lang="en-US" sz="1100" b="0" dirty="0"/>
              <a:t>Teryn Attwell</a:t>
            </a:r>
          </a:p>
          <a:p>
            <a:r>
              <a:rPr lang="en-US" sz="1100" b="0" dirty="0"/>
              <a:t>Learning Design Lead (HEPPP)</a:t>
            </a:r>
          </a:p>
          <a:p>
            <a:r>
              <a:rPr lang="en-US" sz="1100" b="0" dirty="0"/>
              <a:t>Digital Learning, Quality and Engagement, RMIT University Library </a:t>
            </a:r>
          </a:p>
          <a:p>
            <a:endParaRPr lang="en-US" dirty="0"/>
          </a:p>
        </p:txBody>
      </p:sp>
      <p:sp>
        <p:nvSpPr>
          <p:cNvPr id="4" name="Subtitle 2">
            <a:extLst>
              <a:ext uri="{FF2B5EF4-FFF2-40B4-BE49-F238E27FC236}">
                <a16:creationId xmlns:a16="http://schemas.microsoft.com/office/drawing/2014/main" id="{5B49B340-68CA-4D4A-BCEC-F7643D2F4954}"/>
              </a:ext>
            </a:extLst>
          </p:cNvPr>
          <p:cNvSpPr txBox="1">
            <a:spLocks/>
          </p:cNvSpPr>
          <p:nvPr/>
        </p:nvSpPr>
        <p:spPr>
          <a:xfrm>
            <a:off x="226648" y="183403"/>
            <a:ext cx="8430423" cy="1056952"/>
          </a:xfrm>
          <a:prstGeom prst="rect">
            <a:avLst/>
          </a:prstGeom>
        </p:spPr>
        <p:txBody>
          <a:bodyPr vert="horz" lIns="91440" tIns="45720" rIns="91440" bIns="45720" rtlCol="0" anchor="t" anchorCtr="0">
            <a:noAutofit/>
          </a:bodyPr>
          <a:lstStyle>
            <a:lvl1pPr marL="0" indent="0" algn="l" defTabSz="685783" rtl="0" eaLnBrk="1" latinLnBrk="0" hangingPunct="1">
              <a:lnSpc>
                <a:spcPct val="100000"/>
              </a:lnSpc>
              <a:spcBef>
                <a:spcPts val="300"/>
              </a:spcBef>
              <a:spcAft>
                <a:spcPts val="300"/>
              </a:spcAft>
              <a:buFont typeface="Arial" panose="020B0604020202020204" pitchFamily="34" charset="0"/>
              <a:buNone/>
              <a:defRPr sz="2700" b="1" kern="1200" baseline="0">
                <a:solidFill>
                  <a:schemeClr val="bg1"/>
                </a:solidFill>
                <a:latin typeface="+mn-lt"/>
                <a:ea typeface="+mn-ea"/>
                <a:cs typeface="+mn-cs"/>
              </a:defRPr>
            </a:lvl1pPr>
            <a:lvl2pPr marL="342892" indent="0" algn="ctr" defTabSz="685783" rtl="0" eaLnBrk="1" latinLnBrk="0" hangingPunct="1">
              <a:lnSpc>
                <a:spcPct val="100000"/>
              </a:lnSpc>
              <a:spcBef>
                <a:spcPts val="300"/>
              </a:spcBef>
              <a:spcAft>
                <a:spcPts val="300"/>
              </a:spcAft>
              <a:buClr>
                <a:schemeClr val="accent2"/>
              </a:buClr>
              <a:buFont typeface="Wingdings" pitchFamily="2" charset="2"/>
              <a:buNone/>
              <a:tabLst/>
              <a:defRPr sz="1500" kern="1200">
                <a:solidFill>
                  <a:schemeClr val="tx1"/>
                </a:solidFill>
                <a:latin typeface="+mn-lt"/>
                <a:ea typeface="+mn-ea"/>
                <a:cs typeface="+mn-cs"/>
              </a:defRPr>
            </a:lvl2pPr>
            <a:lvl3pPr marL="685783" indent="0" algn="ctr" defTabSz="685783" rtl="0" eaLnBrk="1" latinLnBrk="0" hangingPunct="1">
              <a:lnSpc>
                <a:spcPct val="90000"/>
              </a:lnSpc>
              <a:spcBef>
                <a:spcPts val="300"/>
              </a:spcBef>
              <a:spcAft>
                <a:spcPts val="300"/>
              </a:spcAft>
              <a:buClr>
                <a:schemeClr val="accent2"/>
              </a:buClr>
              <a:buFont typeface="Wingdings" pitchFamily="2" charset="2"/>
              <a:buNone/>
              <a:tabLst/>
              <a:defRPr lang="en-US" sz="1350" kern="1200" baseline="0">
                <a:solidFill>
                  <a:schemeClr val="tx1"/>
                </a:solidFill>
                <a:latin typeface="+mn-lt"/>
                <a:ea typeface="+mn-ea"/>
                <a:cs typeface="+mn-cs"/>
              </a:defRPr>
            </a:lvl3pPr>
            <a:lvl4pPr marL="1028675" indent="0" algn="ctr" defTabSz="685783" rtl="0" eaLnBrk="1" latinLnBrk="0" hangingPunct="1">
              <a:lnSpc>
                <a:spcPct val="90000"/>
              </a:lnSpc>
              <a:spcBef>
                <a:spcPts val="375"/>
              </a:spcBef>
              <a:buClr>
                <a:schemeClr val="accent4"/>
              </a:buClr>
              <a:buFont typeface="Wingdings" pitchFamily="2" charset="2"/>
              <a:buNone/>
              <a:defRPr sz="1200" kern="1200">
                <a:solidFill>
                  <a:schemeClr val="tx1"/>
                </a:solidFill>
                <a:latin typeface="+mn-lt"/>
                <a:ea typeface="+mn-ea"/>
                <a:cs typeface="+mn-cs"/>
              </a:defRPr>
            </a:lvl4pPr>
            <a:lvl5pPr marL="1371566"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457"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348"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100" b="0" dirty="0"/>
              <a:t>CAUL: Enabling Modern Curriculum Conference</a:t>
            </a:r>
          </a:p>
          <a:p>
            <a:r>
              <a:rPr lang="en-US" sz="1100" b="0" dirty="0"/>
              <a:t>September 7</a:t>
            </a:r>
            <a:r>
              <a:rPr lang="en-US" sz="1100" b="0" baseline="30000" dirty="0"/>
              <a:t>th</a:t>
            </a:r>
            <a:r>
              <a:rPr lang="en-US" sz="1100" b="0" dirty="0"/>
              <a:t>  2022 </a:t>
            </a:r>
          </a:p>
          <a:p>
            <a:r>
              <a:rPr lang="en-US" sz="1100" b="0" dirty="0"/>
              <a:t>Lightning talk</a:t>
            </a:r>
          </a:p>
          <a:p>
            <a:endParaRPr lang="en-US" dirty="0"/>
          </a:p>
        </p:txBody>
      </p:sp>
      <p:pic>
        <p:nvPicPr>
          <p:cNvPr id="6" name="Picture 5" descr="Icon&#10;&#10;Description automatically generated">
            <a:extLst>
              <a:ext uri="{FF2B5EF4-FFF2-40B4-BE49-F238E27FC236}">
                <a16:creationId xmlns:a16="http://schemas.microsoft.com/office/drawing/2014/main" id="{6839D2D0-ADD5-4647-879F-784B3CC2FB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03" y="3042116"/>
            <a:ext cx="1322336" cy="1457119"/>
          </a:xfrm>
          <a:prstGeom prst="rect">
            <a:avLst/>
          </a:prstGeom>
        </p:spPr>
      </p:pic>
    </p:spTree>
    <p:extLst>
      <p:ext uri="{BB962C8B-B14F-4D97-AF65-F5344CB8AC3E}">
        <p14:creationId xmlns:p14="http://schemas.microsoft.com/office/powerpoint/2010/main" val="283807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0578B-17D8-B7D9-45FA-CA946BDF7BC4}"/>
              </a:ext>
            </a:extLst>
          </p:cNvPr>
          <p:cNvSpPr>
            <a:spLocks noGrp="1"/>
          </p:cNvSpPr>
          <p:nvPr>
            <p:ph type="title"/>
          </p:nvPr>
        </p:nvSpPr>
        <p:spPr>
          <a:xfrm>
            <a:off x="245329" y="392000"/>
            <a:ext cx="1504530" cy="851321"/>
          </a:xfrm>
        </p:spPr>
        <p:txBody>
          <a:bodyPr/>
          <a:lstStyle/>
          <a:p>
            <a:r>
              <a:rPr lang="en-US" sz="2400" dirty="0"/>
              <a:t>Pick and Remix </a:t>
            </a:r>
          </a:p>
        </p:txBody>
      </p:sp>
      <p:graphicFrame>
        <p:nvGraphicFramePr>
          <p:cNvPr id="12" name="Diagram 11">
            <a:extLst>
              <a:ext uri="{FF2B5EF4-FFF2-40B4-BE49-F238E27FC236}">
                <a16:creationId xmlns:a16="http://schemas.microsoft.com/office/drawing/2014/main" id="{3F57C695-C6CF-4B3D-A315-E600B9FC47D3}"/>
              </a:ext>
            </a:extLst>
          </p:cNvPr>
          <p:cNvGraphicFramePr/>
          <p:nvPr>
            <p:extLst>
              <p:ext uri="{D42A27DB-BD31-4B8C-83A1-F6EECF244321}">
                <p14:modId xmlns:p14="http://schemas.microsoft.com/office/powerpoint/2010/main" val="2921727629"/>
              </p:ext>
            </p:extLst>
          </p:nvPr>
        </p:nvGraphicFramePr>
        <p:xfrm>
          <a:off x="2387965" y="978974"/>
          <a:ext cx="6087231" cy="3895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0819C0E5-1E8C-4131-9477-C9EEDA4839B3}"/>
              </a:ext>
            </a:extLst>
          </p:cNvPr>
          <p:cNvSpPr txBox="1"/>
          <p:nvPr/>
        </p:nvSpPr>
        <p:spPr>
          <a:xfrm>
            <a:off x="2684565" y="304943"/>
            <a:ext cx="6180947" cy="674031"/>
          </a:xfrm>
          <a:prstGeom prst="rect">
            <a:avLst/>
          </a:prstGeom>
          <a:solidFill>
            <a:schemeClr val="tx2"/>
          </a:solidFill>
        </p:spPr>
        <p:txBody>
          <a:bodyPr wrap="square">
            <a:spAutoFit/>
          </a:bodyPr>
          <a:lstStyle/>
          <a:p>
            <a:pPr defTabSz="685783">
              <a:lnSpc>
                <a:spcPct val="90000"/>
              </a:lnSpc>
              <a:spcBef>
                <a:spcPts val="300"/>
              </a:spcBef>
              <a:spcAft>
                <a:spcPts val="300"/>
              </a:spcAft>
            </a:pPr>
            <a:r>
              <a:rPr lang="en-US" sz="2100" kern="1200" baseline="0" dirty="0">
                <a:solidFill>
                  <a:schemeClr val="accent2"/>
                </a:solidFill>
                <a:effectLst/>
                <a:latin typeface="+mj-lt"/>
              </a:rPr>
              <a:t>How can this resource be used by learners, educators, and libraries?  </a:t>
            </a:r>
          </a:p>
        </p:txBody>
      </p:sp>
    </p:spTree>
    <p:extLst>
      <p:ext uri="{BB962C8B-B14F-4D97-AF65-F5344CB8AC3E}">
        <p14:creationId xmlns:p14="http://schemas.microsoft.com/office/powerpoint/2010/main" val="66042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Subtitle 1">
            <a:extLst>
              <a:ext uri="{FF2B5EF4-FFF2-40B4-BE49-F238E27FC236}">
                <a16:creationId xmlns:a16="http://schemas.microsoft.com/office/drawing/2014/main" id="{AA97F8A9-4193-B64A-4207-EAD0A552B819}"/>
              </a:ext>
            </a:extLst>
          </p:cNvPr>
          <p:cNvSpPr>
            <a:spLocks noGrp="1"/>
          </p:cNvSpPr>
          <p:nvPr>
            <p:ph type="subTitle" idx="1"/>
          </p:nvPr>
        </p:nvSpPr>
        <p:spPr>
          <a:xfrm>
            <a:off x="231003" y="1664017"/>
            <a:ext cx="4399443" cy="1310171"/>
          </a:xfrm>
        </p:spPr>
        <p:txBody>
          <a:bodyPr/>
          <a:lstStyle/>
          <a:p>
            <a:r>
              <a:rPr lang="en-US" sz="1600" dirty="0"/>
              <a:t>For more information about this project, please use the QR code to visit the Digital Learning team’s HEPPP-funded Initiatives page. </a:t>
            </a:r>
          </a:p>
        </p:txBody>
      </p:sp>
      <p:sp>
        <p:nvSpPr>
          <p:cNvPr id="1035" name="Text Placeholder 3">
            <a:extLst>
              <a:ext uri="{FF2B5EF4-FFF2-40B4-BE49-F238E27FC236}">
                <a16:creationId xmlns:a16="http://schemas.microsoft.com/office/drawing/2014/main" id="{BC198F49-B54B-9228-D8D5-2FDC857C370C}"/>
              </a:ext>
            </a:extLst>
          </p:cNvPr>
          <p:cNvSpPr>
            <a:spLocks noGrp="1"/>
          </p:cNvSpPr>
          <p:nvPr>
            <p:ph type="body" sz="quarter" idx="12"/>
          </p:nvPr>
        </p:nvSpPr>
        <p:spPr>
          <a:xfrm>
            <a:off x="78939" y="694306"/>
            <a:ext cx="4703569" cy="437182"/>
          </a:xfrm>
        </p:spPr>
        <p:txBody>
          <a:bodyPr/>
          <a:lstStyle/>
          <a:p>
            <a:pPr algn="ctr"/>
            <a:r>
              <a:rPr lang="en-US" sz="2400" dirty="0"/>
              <a:t>Thank you</a:t>
            </a:r>
          </a:p>
        </p:txBody>
      </p:sp>
      <p:pic>
        <p:nvPicPr>
          <p:cNvPr id="1026" name="Picture 2">
            <a:extLst>
              <a:ext uri="{FF2B5EF4-FFF2-40B4-BE49-F238E27FC236}">
                <a16:creationId xmlns:a16="http://schemas.microsoft.com/office/drawing/2014/main" id="{41A9E24D-1589-43FE-B509-05A1E7F824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86663" y="851591"/>
            <a:ext cx="2550265" cy="2435503"/>
          </a:xfrm>
          <a:prstGeom prst="rect">
            <a:avLst/>
          </a:prstGeom>
          <a:solidFill>
            <a:srgbClr val="FFFFFF"/>
          </a:solidFill>
        </p:spPr>
      </p:pic>
      <p:sp>
        <p:nvSpPr>
          <p:cNvPr id="9" name="TextBox 8">
            <a:extLst>
              <a:ext uri="{FF2B5EF4-FFF2-40B4-BE49-F238E27FC236}">
                <a16:creationId xmlns:a16="http://schemas.microsoft.com/office/drawing/2014/main" id="{8B698ECF-1761-40F1-A9B6-99CBCD547476}"/>
              </a:ext>
            </a:extLst>
          </p:cNvPr>
          <p:cNvSpPr txBox="1"/>
          <p:nvPr/>
        </p:nvSpPr>
        <p:spPr>
          <a:xfrm>
            <a:off x="5415865" y="3389373"/>
            <a:ext cx="3091860" cy="507831"/>
          </a:xfrm>
          <a:prstGeom prst="rect">
            <a:avLst/>
          </a:prstGeom>
          <a:solidFill>
            <a:schemeClr val="tx2"/>
          </a:solidFill>
        </p:spPr>
        <p:txBody>
          <a:bodyPr wrap="square">
            <a:spAutoFit/>
          </a:bodyPr>
          <a:lstStyle/>
          <a:p>
            <a:r>
              <a:rPr lang="en-AU" dirty="0"/>
              <a:t>https://emedia.rmit.edu.au/learninglab/content/heppp-funded-initiatives</a:t>
            </a:r>
          </a:p>
        </p:txBody>
      </p:sp>
      <p:pic>
        <p:nvPicPr>
          <p:cNvPr id="10" name="Picture 9" descr="Icon&#10;&#10;Description automatically generated">
            <a:extLst>
              <a:ext uri="{FF2B5EF4-FFF2-40B4-BE49-F238E27FC236}">
                <a16:creationId xmlns:a16="http://schemas.microsoft.com/office/drawing/2014/main" id="{5A3EE377-8178-406E-8763-9783BAF373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556" y="2792136"/>
            <a:ext cx="1322336" cy="1457119"/>
          </a:xfrm>
          <a:prstGeom prst="rect">
            <a:avLst/>
          </a:prstGeom>
        </p:spPr>
      </p:pic>
    </p:spTree>
    <p:extLst>
      <p:ext uri="{BB962C8B-B14F-4D97-AF65-F5344CB8AC3E}">
        <p14:creationId xmlns:p14="http://schemas.microsoft.com/office/powerpoint/2010/main" val="13666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88B3-C45C-47CF-8C87-497E4B0F3D36}"/>
              </a:ext>
            </a:extLst>
          </p:cNvPr>
          <p:cNvSpPr>
            <a:spLocks noGrp="1"/>
          </p:cNvSpPr>
          <p:nvPr>
            <p:ph type="title"/>
          </p:nvPr>
        </p:nvSpPr>
        <p:spPr>
          <a:xfrm>
            <a:off x="304526" y="353047"/>
            <a:ext cx="1930436" cy="994172"/>
          </a:xfrm>
        </p:spPr>
        <p:txBody>
          <a:bodyPr anchor="t">
            <a:normAutofit/>
          </a:bodyPr>
          <a:lstStyle/>
          <a:p>
            <a:r>
              <a:rPr lang="en-AU" sz="2400" b="0" dirty="0"/>
              <a:t>Project Overview</a:t>
            </a:r>
            <a:endParaRPr lang="en-AU" b="0" dirty="0"/>
          </a:p>
        </p:txBody>
      </p:sp>
      <p:sp>
        <p:nvSpPr>
          <p:cNvPr id="4" name="Text Placeholder 3">
            <a:extLst>
              <a:ext uri="{FF2B5EF4-FFF2-40B4-BE49-F238E27FC236}">
                <a16:creationId xmlns:a16="http://schemas.microsoft.com/office/drawing/2014/main" id="{42B533B2-6A1F-4DA5-BC61-F363C6EA0546}"/>
              </a:ext>
            </a:extLst>
          </p:cNvPr>
          <p:cNvSpPr>
            <a:spLocks noGrp="1"/>
          </p:cNvSpPr>
          <p:nvPr>
            <p:ph type="body" sz="quarter" idx="10"/>
          </p:nvPr>
        </p:nvSpPr>
        <p:spPr>
          <a:xfrm>
            <a:off x="2700332" y="829826"/>
            <a:ext cx="5948221" cy="3946223"/>
          </a:xfrm>
        </p:spPr>
        <p:txBody>
          <a:bodyPr anchor="t">
            <a:normAutofit fontScale="25000" lnSpcReduction="20000"/>
          </a:bodyPr>
          <a:lstStyle/>
          <a:p>
            <a:pPr>
              <a:lnSpc>
                <a:spcPct val="120000"/>
              </a:lnSpc>
            </a:pPr>
            <a:r>
              <a:rPr lang="en-AU" sz="5600" b="0" dirty="0"/>
              <a:t>Multi-disciplinary suite of </a:t>
            </a:r>
            <a:r>
              <a:rPr lang="en-AU" sz="5600" dirty="0"/>
              <a:t>open education resources (OERs) </a:t>
            </a:r>
            <a:r>
              <a:rPr lang="en-AU" sz="5600" b="0" dirty="0"/>
              <a:t>– available in December 2022.</a:t>
            </a:r>
          </a:p>
          <a:p>
            <a:pPr>
              <a:lnSpc>
                <a:spcPct val="120000"/>
              </a:lnSpc>
            </a:pPr>
            <a:endParaRPr lang="en-AU" sz="5600" b="0" dirty="0"/>
          </a:p>
          <a:p>
            <a:pPr>
              <a:lnSpc>
                <a:spcPct val="120000"/>
              </a:lnSpc>
            </a:pPr>
            <a:r>
              <a:rPr lang="en-AU" sz="5600" b="0" dirty="0"/>
              <a:t>Funded by the DESE - Higher Education Participation and Partnership Program (HEPPP)</a:t>
            </a:r>
          </a:p>
          <a:p>
            <a:pPr>
              <a:lnSpc>
                <a:spcPct val="120000"/>
              </a:lnSpc>
            </a:pPr>
            <a:r>
              <a:rPr lang="en-AU" sz="5600" b="0" dirty="0"/>
              <a:t>Aims to </a:t>
            </a:r>
            <a:r>
              <a:rPr lang="en-AU" sz="5600" dirty="0"/>
              <a:t>build aspiration </a:t>
            </a:r>
            <a:r>
              <a:rPr lang="en-AU" sz="5600" b="0" dirty="0"/>
              <a:t>and </a:t>
            </a:r>
            <a:r>
              <a:rPr lang="en-AU" sz="5600" dirty="0"/>
              <a:t>widen access to higher education</a:t>
            </a:r>
            <a:r>
              <a:rPr lang="en-AU" sz="5600" b="0" dirty="0"/>
              <a:t>.</a:t>
            </a:r>
          </a:p>
          <a:p>
            <a:pPr>
              <a:lnSpc>
                <a:spcPct val="120000"/>
              </a:lnSpc>
            </a:pPr>
            <a:r>
              <a:rPr lang="en-AU" sz="5600" b="0" dirty="0"/>
              <a:t>Supports learners who identify as: </a:t>
            </a:r>
          </a:p>
          <a:p>
            <a:pPr marL="641341" lvl="2" indent="-285750">
              <a:lnSpc>
                <a:spcPct val="120000"/>
              </a:lnSpc>
              <a:buFont typeface="Arial" panose="020B0604020202020204" pitchFamily="34" charset="0"/>
              <a:buChar char="•"/>
            </a:pPr>
            <a:r>
              <a:rPr lang="en-AU" sz="5600" dirty="0"/>
              <a:t>f</a:t>
            </a:r>
            <a:r>
              <a:rPr lang="en-AU" sz="5600" b="0" dirty="0"/>
              <a:t>rom regional and remote Australia   </a:t>
            </a:r>
          </a:p>
          <a:p>
            <a:pPr marL="641341" lvl="2" indent="-285750">
              <a:lnSpc>
                <a:spcPct val="120000"/>
              </a:lnSpc>
              <a:buFont typeface="Arial" panose="020B0604020202020204" pitchFamily="34" charset="0"/>
              <a:buChar char="•"/>
            </a:pPr>
            <a:r>
              <a:rPr lang="en-AU" sz="5600" dirty="0"/>
              <a:t>A</a:t>
            </a:r>
            <a:r>
              <a:rPr lang="en-AU" sz="5600" b="0" dirty="0"/>
              <a:t>boriginal and Torres Strait Islander  </a:t>
            </a:r>
          </a:p>
          <a:p>
            <a:pPr marL="641341" lvl="2" indent="-285750">
              <a:lnSpc>
                <a:spcPct val="120000"/>
              </a:lnSpc>
              <a:buFont typeface="Arial" panose="020B0604020202020204" pitchFamily="34" charset="0"/>
              <a:buChar char="•"/>
            </a:pPr>
            <a:r>
              <a:rPr lang="en-AU" sz="5600" b="0" dirty="0"/>
              <a:t>from low SES backgrounds.  </a:t>
            </a:r>
          </a:p>
          <a:p>
            <a:pPr lvl="2" indent="0">
              <a:lnSpc>
                <a:spcPct val="120000"/>
              </a:lnSpc>
              <a:buNone/>
            </a:pPr>
            <a:endParaRPr lang="en-AU" sz="5600" b="0" dirty="0"/>
          </a:p>
          <a:p>
            <a:pPr>
              <a:lnSpc>
                <a:spcPct val="120000"/>
              </a:lnSpc>
            </a:pPr>
            <a:r>
              <a:rPr lang="en-AU" sz="5600" b="0" dirty="0"/>
              <a:t>We are developing an </a:t>
            </a:r>
            <a:r>
              <a:rPr lang="en-AU" sz="5600" dirty="0"/>
              <a:t>interactive digital environment connecting learners to support material </a:t>
            </a:r>
            <a:r>
              <a:rPr lang="en-AU" sz="5600" b="0" dirty="0"/>
              <a:t>on RMIT’s Learning Lab. </a:t>
            </a:r>
          </a:p>
          <a:p>
            <a:pPr>
              <a:lnSpc>
                <a:spcPct val="90000"/>
              </a:lnSpc>
            </a:pPr>
            <a:endParaRPr lang="en-AU" sz="1500" b="0" dirty="0"/>
          </a:p>
          <a:p>
            <a:pPr>
              <a:lnSpc>
                <a:spcPct val="90000"/>
              </a:lnSpc>
            </a:pPr>
            <a:endParaRPr lang="en-AU" sz="1500" b="0" dirty="0"/>
          </a:p>
        </p:txBody>
      </p:sp>
      <p:sp>
        <p:nvSpPr>
          <p:cNvPr id="12" name="TextBox 11">
            <a:extLst>
              <a:ext uri="{FF2B5EF4-FFF2-40B4-BE49-F238E27FC236}">
                <a16:creationId xmlns:a16="http://schemas.microsoft.com/office/drawing/2014/main" id="{8990D35F-73FD-4B49-973E-615CF7F96D04}"/>
              </a:ext>
            </a:extLst>
          </p:cNvPr>
          <p:cNvSpPr txBox="1"/>
          <p:nvPr/>
        </p:nvSpPr>
        <p:spPr>
          <a:xfrm>
            <a:off x="2605485" y="353047"/>
            <a:ext cx="6137914" cy="369332"/>
          </a:xfrm>
          <a:prstGeom prst="rect">
            <a:avLst/>
          </a:prstGeom>
          <a:solidFill>
            <a:schemeClr val="tx2"/>
          </a:solidFill>
        </p:spPr>
        <p:txBody>
          <a:bodyPr wrap="square">
            <a:spAutoFit/>
          </a:bodyPr>
          <a:lstStyle/>
          <a:p>
            <a:r>
              <a:rPr lang="en-AU" sz="1800" b="1" dirty="0">
                <a:solidFill>
                  <a:schemeClr val="accent2"/>
                </a:solidFill>
                <a:latin typeface="+mj-lt"/>
              </a:rPr>
              <a:t>Learning Lab Contextualised Content Project (LLCC)</a:t>
            </a:r>
          </a:p>
        </p:txBody>
      </p:sp>
    </p:spTree>
    <p:extLst>
      <p:ext uri="{BB962C8B-B14F-4D97-AF65-F5344CB8AC3E}">
        <p14:creationId xmlns:p14="http://schemas.microsoft.com/office/powerpoint/2010/main" val="52578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3A3195-AB53-4C68-ABD2-AF840A7CB2CD}"/>
              </a:ext>
            </a:extLst>
          </p:cNvPr>
          <p:cNvSpPr txBox="1"/>
          <p:nvPr/>
        </p:nvSpPr>
        <p:spPr>
          <a:xfrm>
            <a:off x="256885" y="441610"/>
            <a:ext cx="2133791" cy="4123812"/>
          </a:xfrm>
          <a:prstGeom prst="rect">
            <a:avLst/>
          </a:prstGeom>
        </p:spPr>
        <p:txBody>
          <a:bodyPr vert="horz" lIns="0" tIns="45720" rIns="91440" bIns="45720" rtlCol="0" anchor="t" anchorCtr="0">
            <a:normAutofit/>
          </a:bodyPr>
          <a:lstStyle/>
          <a:p>
            <a:pPr defTabSz="685783">
              <a:lnSpc>
                <a:spcPct val="90000"/>
              </a:lnSpc>
              <a:spcBef>
                <a:spcPts val="300"/>
              </a:spcBef>
              <a:spcAft>
                <a:spcPts val="300"/>
              </a:spcAft>
            </a:pPr>
            <a:r>
              <a:rPr lang="en-US" sz="2400" kern="1200" baseline="0" dirty="0">
                <a:solidFill>
                  <a:schemeClr val="bg1"/>
                </a:solidFill>
                <a:effectLst/>
                <a:latin typeface="+mj-lt"/>
              </a:rPr>
              <a:t>Learning Lab</a:t>
            </a:r>
            <a:endParaRPr lang="en-US" sz="2400" kern="1200" baseline="0" dirty="0">
              <a:solidFill>
                <a:schemeClr val="bg1"/>
              </a:solidFill>
              <a:effectLst/>
              <a:latin typeface="+mj-lt"/>
              <a:ea typeface="+mn-ea"/>
              <a:cs typeface="+mn-cs"/>
            </a:endParaRPr>
          </a:p>
          <a:p>
            <a:pPr defTabSz="685783">
              <a:lnSpc>
                <a:spcPct val="90000"/>
              </a:lnSpc>
              <a:spcBef>
                <a:spcPts val="300"/>
              </a:spcBef>
              <a:spcAft>
                <a:spcPts val="300"/>
              </a:spcAft>
            </a:pPr>
            <a:endParaRPr lang="en-US" sz="1100" kern="1200" baseline="0" dirty="0">
              <a:solidFill>
                <a:schemeClr val="bg1"/>
              </a:solidFill>
              <a:effectLst/>
              <a:latin typeface="+mn-lt"/>
              <a:ea typeface="+mn-ea"/>
              <a:cs typeface="+mn-cs"/>
            </a:endParaRPr>
          </a:p>
        </p:txBody>
      </p:sp>
      <p:sp>
        <p:nvSpPr>
          <p:cNvPr id="16" name="TextBox 15">
            <a:extLst>
              <a:ext uri="{FF2B5EF4-FFF2-40B4-BE49-F238E27FC236}">
                <a16:creationId xmlns:a16="http://schemas.microsoft.com/office/drawing/2014/main" id="{48E40B6D-4C77-44D2-BC88-736EC4487087}"/>
              </a:ext>
            </a:extLst>
          </p:cNvPr>
          <p:cNvSpPr txBox="1"/>
          <p:nvPr/>
        </p:nvSpPr>
        <p:spPr>
          <a:xfrm>
            <a:off x="256885" y="2428194"/>
            <a:ext cx="2720685" cy="1007987"/>
          </a:xfrm>
          <a:prstGeom prst="rect">
            <a:avLst/>
          </a:prstGeom>
        </p:spPr>
        <p:txBody>
          <a:bodyPr vert="horz" lIns="0" tIns="45720" rIns="91440" bIns="45720" rtlCol="0" anchor="t" anchorCtr="0">
            <a:normAutofit/>
          </a:bodyPr>
          <a:lstStyle/>
          <a:p>
            <a:pPr defTabSz="685783">
              <a:lnSpc>
                <a:spcPct val="90000"/>
              </a:lnSpc>
              <a:spcBef>
                <a:spcPts val="300"/>
              </a:spcBef>
              <a:spcAft>
                <a:spcPts val="300"/>
              </a:spcAft>
            </a:pPr>
            <a:endParaRPr lang="en-US" sz="1100" kern="1200" baseline="0" dirty="0">
              <a:solidFill>
                <a:schemeClr val="bg1"/>
              </a:solidFill>
              <a:effectLst/>
              <a:latin typeface="+mn-lt"/>
              <a:ea typeface="+mn-ea"/>
              <a:cs typeface="+mn-cs"/>
            </a:endParaRPr>
          </a:p>
        </p:txBody>
      </p:sp>
      <p:sp>
        <p:nvSpPr>
          <p:cNvPr id="12" name="TextBox 11">
            <a:extLst>
              <a:ext uri="{FF2B5EF4-FFF2-40B4-BE49-F238E27FC236}">
                <a16:creationId xmlns:a16="http://schemas.microsoft.com/office/drawing/2014/main" id="{F965587F-1E6C-479D-8DB3-12F66BB0FF7A}"/>
              </a:ext>
            </a:extLst>
          </p:cNvPr>
          <p:cNvSpPr txBox="1"/>
          <p:nvPr/>
        </p:nvSpPr>
        <p:spPr>
          <a:xfrm>
            <a:off x="165678" y="1125919"/>
            <a:ext cx="2133791" cy="1588127"/>
          </a:xfrm>
          <a:prstGeom prst="rect">
            <a:avLst/>
          </a:prstGeom>
          <a:solidFill>
            <a:schemeClr val="tx2"/>
          </a:solidFill>
        </p:spPr>
        <p:txBody>
          <a:bodyPr wrap="square">
            <a:spAutoFit/>
          </a:bodyPr>
          <a:lstStyle/>
          <a:p>
            <a:pPr defTabSz="685783">
              <a:lnSpc>
                <a:spcPct val="90000"/>
              </a:lnSpc>
              <a:spcBef>
                <a:spcPts val="300"/>
              </a:spcBef>
              <a:spcAft>
                <a:spcPts val="300"/>
              </a:spcAft>
            </a:pPr>
            <a:r>
              <a:rPr lang="en-US" sz="1800" kern="1200" baseline="0" dirty="0">
                <a:solidFill>
                  <a:schemeClr val="accent2"/>
                </a:solidFill>
                <a:effectLst/>
                <a:latin typeface="+mj-lt"/>
              </a:rPr>
              <a:t>An existing RMIT Library resource providing foundation skills and study support materials.</a:t>
            </a:r>
          </a:p>
        </p:txBody>
      </p:sp>
      <p:pic>
        <p:nvPicPr>
          <p:cNvPr id="23" name="Picture 22">
            <a:extLst>
              <a:ext uri="{FF2B5EF4-FFF2-40B4-BE49-F238E27FC236}">
                <a16:creationId xmlns:a16="http://schemas.microsoft.com/office/drawing/2014/main" id="{49A83A20-3033-484C-B1EA-BB3698D3F9BD}"/>
              </a:ext>
            </a:extLst>
          </p:cNvPr>
          <p:cNvPicPr>
            <a:picLocks noChangeAspect="1"/>
          </p:cNvPicPr>
          <p:nvPr/>
        </p:nvPicPr>
        <p:blipFill rotWithShape="1">
          <a:blip r:embed="rId3"/>
          <a:srcRect l="3207" t="7788" r="-5081" b="30327"/>
          <a:stretch/>
        </p:blipFill>
        <p:spPr>
          <a:xfrm>
            <a:off x="2699237" y="243401"/>
            <a:ext cx="6187877" cy="3447971"/>
          </a:xfrm>
          <a:prstGeom prst="rect">
            <a:avLst/>
          </a:prstGeom>
          <a:ln>
            <a:solidFill>
              <a:schemeClr val="accent1"/>
            </a:solidFill>
          </a:ln>
        </p:spPr>
      </p:pic>
      <p:sp>
        <p:nvSpPr>
          <p:cNvPr id="29" name="TextBox 28">
            <a:extLst>
              <a:ext uri="{FF2B5EF4-FFF2-40B4-BE49-F238E27FC236}">
                <a16:creationId xmlns:a16="http://schemas.microsoft.com/office/drawing/2014/main" id="{2A220630-696A-48B7-98DC-0F4FE2BC756C}"/>
              </a:ext>
            </a:extLst>
          </p:cNvPr>
          <p:cNvSpPr txBox="1"/>
          <p:nvPr/>
        </p:nvSpPr>
        <p:spPr>
          <a:xfrm>
            <a:off x="2864650" y="3727135"/>
            <a:ext cx="5688911" cy="954107"/>
          </a:xfrm>
          <a:prstGeom prst="rect">
            <a:avLst/>
          </a:prstGeom>
          <a:noFill/>
        </p:spPr>
        <p:txBody>
          <a:bodyPr vert="horz" wrap="square" lIns="91440" tIns="45720" rIns="91440" bIns="45720" rtlCol="0" anchor="t" anchorCtr="0">
            <a:spAutoFit/>
          </a:bodyPr>
          <a:lstStyle/>
          <a:p>
            <a:r>
              <a:rPr lang="en-AU" sz="1400" b="1" dirty="0"/>
              <a:t>Learning Lab material is primarily accessed by:</a:t>
            </a:r>
          </a:p>
          <a:p>
            <a:endParaRPr lang="en-AU" sz="1400" b="1" dirty="0"/>
          </a:p>
          <a:p>
            <a:pPr marL="285750" indent="-285750">
              <a:buFont typeface="Arial" panose="020B0604020202020204" pitchFamily="34" charset="0"/>
              <a:buChar char="•"/>
            </a:pPr>
            <a:r>
              <a:rPr lang="en-AU" sz="1400" dirty="0"/>
              <a:t>users actively searching for materials on specific topics</a:t>
            </a:r>
          </a:p>
          <a:p>
            <a:pPr marL="285750" indent="-285750">
              <a:buFont typeface="Arial" panose="020B0604020202020204" pitchFamily="34" charset="0"/>
              <a:buChar char="•"/>
            </a:pPr>
            <a:r>
              <a:rPr lang="en-AU" sz="1400" dirty="0"/>
              <a:t>students linked to materials by course tutors or support staff. </a:t>
            </a:r>
          </a:p>
        </p:txBody>
      </p:sp>
    </p:spTree>
    <p:extLst>
      <p:ext uri="{BB962C8B-B14F-4D97-AF65-F5344CB8AC3E}">
        <p14:creationId xmlns:p14="http://schemas.microsoft.com/office/powerpoint/2010/main" val="390343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3A3195-AB53-4C68-ABD2-AF840A7CB2CD}"/>
              </a:ext>
            </a:extLst>
          </p:cNvPr>
          <p:cNvSpPr txBox="1"/>
          <p:nvPr/>
        </p:nvSpPr>
        <p:spPr>
          <a:xfrm>
            <a:off x="256885" y="418819"/>
            <a:ext cx="2463039" cy="2267254"/>
          </a:xfrm>
          <a:prstGeom prst="rect">
            <a:avLst/>
          </a:prstGeom>
        </p:spPr>
        <p:txBody>
          <a:bodyPr vert="horz" lIns="0" tIns="45720" rIns="91440" bIns="45720" rtlCol="0" anchor="t" anchorCtr="0">
            <a:normAutofit/>
          </a:bodyPr>
          <a:lstStyle/>
          <a:p>
            <a:pPr defTabSz="685783">
              <a:lnSpc>
                <a:spcPct val="90000"/>
              </a:lnSpc>
              <a:spcBef>
                <a:spcPts val="300"/>
              </a:spcBef>
              <a:spcAft>
                <a:spcPts val="300"/>
              </a:spcAft>
            </a:pPr>
            <a:r>
              <a:rPr lang="en-US" sz="2400" kern="1200" baseline="0" dirty="0">
                <a:solidFill>
                  <a:schemeClr val="bg1"/>
                </a:solidFill>
                <a:effectLst/>
                <a:latin typeface="+mj-lt"/>
              </a:rPr>
              <a:t>Contextualised content</a:t>
            </a:r>
            <a:endParaRPr lang="en-US" sz="1100" kern="1200" baseline="0" dirty="0">
              <a:solidFill>
                <a:schemeClr val="bg1"/>
              </a:solidFill>
              <a:effectLst/>
              <a:latin typeface="+mj-lt"/>
              <a:ea typeface="+mn-ea"/>
              <a:cs typeface="+mn-cs"/>
            </a:endParaRPr>
          </a:p>
        </p:txBody>
      </p:sp>
      <p:sp>
        <p:nvSpPr>
          <p:cNvPr id="16" name="TextBox 15">
            <a:extLst>
              <a:ext uri="{FF2B5EF4-FFF2-40B4-BE49-F238E27FC236}">
                <a16:creationId xmlns:a16="http://schemas.microsoft.com/office/drawing/2014/main" id="{48E40B6D-4C77-44D2-BC88-736EC4487087}"/>
              </a:ext>
            </a:extLst>
          </p:cNvPr>
          <p:cNvSpPr txBox="1"/>
          <p:nvPr/>
        </p:nvSpPr>
        <p:spPr>
          <a:xfrm>
            <a:off x="256885" y="2428194"/>
            <a:ext cx="2720685" cy="1007987"/>
          </a:xfrm>
          <a:prstGeom prst="rect">
            <a:avLst/>
          </a:prstGeom>
        </p:spPr>
        <p:txBody>
          <a:bodyPr vert="horz" lIns="0" tIns="45720" rIns="91440" bIns="45720" rtlCol="0" anchor="t" anchorCtr="0">
            <a:normAutofit/>
          </a:bodyPr>
          <a:lstStyle/>
          <a:p>
            <a:pPr defTabSz="685783">
              <a:lnSpc>
                <a:spcPct val="90000"/>
              </a:lnSpc>
              <a:spcBef>
                <a:spcPts val="300"/>
              </a:spcBef>
              <a:spcAft>
                <a:spcPts val="300"/>
              </a:spcAft>
            </a:pPr>
            <a:endParaRPr lang="en-US" sz="1100" kern="1200" baseline="0" dirty="0">
              <a:solidFill>
                <a:schemeClr val="bg1"/>
              </a:solidFill>
              <a:effectLst/>
              <a:latin typeface="+mn-lt"/>
              <a:ea typeface="+mn-ea"/>
              <a:cs typeface="+mn-cs"/>
            </a:endParaRPr>
          </a:p>
        </p:txBody>
      </p:sp>
      <p:sp>
        <p:nvSpPr>
          <p:cNvPr id="13" name="TextBox 12">
            <a:extLst>
              <a:ext uri="{FF2B5EF4-FFF2-40B4-BE49-F238E27FC236}">
                <a16:creationId xmlns:a16="http://schemas.microsoft.com/office/drawing/2014/main" id="{6AD579A0-9527-4CB0-B3F7-94583CA8007D}"/>
              </a:ext>
            </a:extLst>
          </p:cNvPr>
          <p:cNvSpPr txBox="1"/>
          <p:nvPr/>
        </p:nvSpPr>
        <p:spPr>
          <a:xfrm>
            <a:off x="3006501" y="3615691"/>
            <a:ext cx="4922714" cy="307777"/>
          </a:xfrm>
          <a:prstGeom prst="rect">
            <a:avLst/>
          </a:prstGeom>
          <a:solidFill>
            <a:schemeClr val="tx1"/>
          </a:solidFill>
        </p:spPr>
        <p:txBody>
          <a:bodyPr vert="horz" wrap="square" lIns="91440" tIns="45720" rIns="91440" bIns="45720" rtlCol="0" anchor="t" anchorCtr="0">
            <a:spAutoFit/>
          </a:bodyPr>
          <a:lstStyle/>
          <a:p>
            <a:pPr algn="ctr"/>
            <a:r>
              <a:rPr lang="en-AU" b="1" dirty="0">
                <a:solidFill>
                  <a:schemeClr val="tx2"/>
                </a:solidFill>
              </a:rPr>
              <a:t>Contextualised material to </a:t>
            </a:r>
            <a:r>
              <a:rPr lang="en-AU" sz="1400" b="1" dirty="0">
                <a:solidFill>
                  <a:schemeClr val="tx2"/>
                </a:solidFill>
              </a:rPr>
              <a:t>reach</a:t>
            </a:r>
            <a:r>
              <a:rPr lang="en-AU" b="1" dirty="0">
                <a:solidFill>
                  <a:schemeClr val="tx2"/>
                </a:solidFill>
              </a:rPr>
              <a:t> more potential learners</a:t>
            </a:r>
          </a:p>
        </p:txBody>
      </p:sp>
      <p:sp>
        <p:nvSpPr>
          <p:cNvPr id="17" name="TextBox 16">
            <a:extLst>
              <a:ext uri="{FF2B5EF4-FFF2-40B4-BE49-F238E27FC236}">
                <a16:creationId xmlns:a16="http://schemas.microsoft.com/office/drawing/2014/main" id="{B8D00E7D-2E56-4DE6-A9AF-28C93FF53095}"/>
              </a:ext>
            </a:extLst>
          </p:cNvPr>
          <p:cNvSpPr txBox="1"/>
          <p:nvPr/>
        </p:nvSpPr>
        <p:spPr>
          <a:xfrm>
            <a:off x="2789688" y="372875"/>
            <a:ext cx="5598180" cy="646331"/>
          </a:xfrm>
          <a:prstGeom prst="rect">
            <a:avLst/>
          </a:prstGeom>
          <a:noFill/>
        </p:spPr>
        <p:txBody>
          <a:bodyPr vert="horz" wrap="square" lIns="91440" tIns="45720" rIns="91440" bIns="45720" rtlCol="0" anchor="t" anchorCtr="0">
            <a:spAutoFit/>
          </a:bodyPr>
          <a:lstStyle/>
          <a:p>
            <a:pPr algn="l"/>
            <a:r>
              <a:rPr lang="en-AU" sz="1800" b="1" dirty="0">
                <a:solidFill>
                  <a:schemeClr val="accent2"/>
                </a:solidFill>
                <a:latin typeface="+mj-lt"/>
              </a:rPr>
              <a:t>We saw an opportunity for the library to reach and engage the HEPPP cohorts</a:t>
            </a:r>
          </a:p>
        </p:txBody>
      </p:sp>
      <p:sp>
        <p:nvSpPr>
          <p:cNvPr id="9" name="TextBox 8">
            <a:extLst>
              <a:ext uri="{FF2B5EF4-FFF2-40B4-BE49-F238E27FC236}">
                <a16:creationId xmlns:a16="http://schemas.microsoft.com/office/drawing/2014/main" id="{B412968A-48D8-4DE4-8E07-70B94CE2BDFE}"/>
              </a:ext>
            </a:extLst>
          </p:cNvPr>
          <p:cNvSpPr txBox="1"/>
          <p:nvPr/>
        </p:nvSpPr>
        <p:spPr>
          <a:xfrm>
            <a:off x="4040682" y="1416816"/>
            <a:ext cx="2751074" cy="307777"/>
          </a:xfrm>
          <a:prstGeom prst="rect">
            <a:avLst/>
          </a:prstGeom>
          <a:solidFill>
            <a:schemeClr val="tx1"/>
          </a:solidFill>
        </p:spPr>
        <p:txBody>
          <a:bodyPr vert="horz" wrap="none" lIns="91440" tIns="45720" rIns="91440" bIns="45720" rtlCol="0" anchor="t" anchorCtr="0">
            <a:spAutoFit/>
          </a:bodyPr>
          <a:lstStyle/>
          <a:p>
            <a:pPr algn="ctr"/>
            <a:r>
              <a:rPr lang="en-AU" sz="1400" b="1" dirty="0">
                <a:solidFill>
                  <a:schemeClr val="tx2"/>
                </a:solidFill>
              </a:rPr>
              <a:t>Relevant, real-world examples</a:t>
            </a:r>
          </a:p>
        </p:txBody>
      </p:sp>
      <p:sp>
        <p:nvSpPr>
          <p:cNvPr id="11" name="TextBox 10">
            <a:extLst>
              <a:ext uri="{FF2B5EF4-FFF2-40B4-BE49-F238E27FC236}">
                <a16:creationId xmlns:a16="http://schemas.microsoft.com/office/drawing/2014/main" id="{DFC6655F-BE83-473E-8492-3490ABAC471F}"/>
              </a:ext>
            </a:extLst>
          </p:cNvPr>
          <p:cNvSpPr txBox="1"/>
          <p:nvPr/>
        </p:nvSpPr>
        <p:spPr>
          <a:xfrm>
            <a:off x="4242660" y="2125600"/>
            <a:ext cx="2307042" cy="307777"/>
          </a:xfrm>
          <a:prstGeom prst="rect">
            <a:avLst/>
          </a:prstGeom>
          <a:solidFill>
            <a:schemeClr val="tx1"/>
          </a:solidFill>
        </p:spPr>
        <p:txBody>
          <a:bodyPr vert="horz" wrap="none" lIns="91440" tIns="45720" rIns="91440" bIns="45720" rtlCol="0" anchor="t" anchorCtr="0">
            <a:spAutoFit/>
          </a:bodyPr>
          <a:lstStyle/>
          <a:p>
            <a:pPr algn="ctr"/>
            <a:r>
              <a:rPr lang="en-AU" sz="1400" b="1" dirty="0">
                <a:solidFill>
                  <a:schemeClr val="tx2"/>
                </a:solidFill>
              </a:rPr>
              <a:t>Industry-focused</a:t>
            </a:r>
            <a:r>
              <a:rPr lang="en-AU" b="1" dirty="0">
                <a:solidFill>
                  <a:schemeClr val="tx2"/>
                </a:solidFill>
              </a:rPr>
              <a:t> content</a:t>
            </a:r>
          </a:p>
        </p:txBody>
      </p:sp>
      <p:sp>
        <p:nvSpPr>
          <p:cNvPr id="14" name="TextBox 13">
            <a:extLst>
              <a:ext uri="{FF2B5EF4-FFF2-40B4-BE49-F238E27FC236}">
                <a16:creationId xmlns:a16="http://schemas.microsoft.com/office/drawing/2014/main" id="{E63070E0-8D9D-46C0-BBB7-D6E1703BF694}"/>
              </a:ext>
            </a:extLst>
          </p:cNvPr>
          <p:cNvSpPr txBox="1"/>
          <p:nvPr/>
        </p:nvSpPr>
        <p:spPr>
          <a:xfrm>
            <a:off x="3525660" y="2889294"/>
            <a:ext cx="3884397" cy="307777"/>
          </a:xfrm>
          <a:prstGeom prst="rect">
            <a:avLst/>
          </a:prstGeom>
          <a:solidFill>
            <a:schemeClr val="tx1"/>
          </a:solidFill>
        </p:spPr>
        <p:txBody>
          <a:bodyPr vert="horz" wrap="none" lIns="91440" tIns="45720" rIns="91440" bIns="45720" rtlCol="0" anchor="t" anchorCtr="0">
            <a:spAutoFit/>
          </a:bodyPr>
          <a:lstStyle/>
          <a:p>
            <a:pPr algn="ctr"/>
            <a:r>
              <a:rPr lang="en-AU" sz="1400" b="1" dirty="0">
                <a:solidFill>
                  <a:schemeClr val="tx2"/>
                </a:solidFill>
              </a:rPr>
              <a:t>Practical</a:t>
            </a:r>
            <a:r>
              <a:rPr lang="en-AU" b="1" dirty="0">
                <a:solidFill>
                  <a:schemeClr val="tx2"/>
                </a:solidFill>
              </a:rPr>
              <a:t> application of skills and knowledge</a:t>
            </a:r>
          </a:p>
        </p:txBody>
      </p:sp>
      <p:sp>
        <p:nvSpPr>
          <p:cNvPr id="15" name="TextBox 14">
            <a:extLst>
              <a:ext uri="{FF2B5EF4-FFF2-40B4-BE49-F238E27FC236}">
                <a16:creationId xmlns:a16="http://schemas.microsoft.com/office/drawing/2014/main" id="{38D671E5-0608-4F8E-9138-78788B55E414}"/>
              </a:ext>
            </a:extLst>
          </p:cNvPr>
          <p:cNvSpPr txBox="1"/>
          <p:nvPr/>
        </p:nvSpPr>
        <p:spPr>
          <a:xfrm>
            <a:off x="2894840" y="4415553"/>
            <a:ext cx="5518277" cy="507831"/>
          </a:xfrm>
          <a:prstGeom prst="rect">
            <a:avLst/>
          </a:prstGeom>
          <a:solidFill>
            <a:schemeClr val="tx2"/>
          </a:solidFill>
        </p:spPr>
        <p:txBody>
          <a:bodyPr wrap="square">
            <a:spAutoFit/>
          </a:bodyPr>
          <a:lstStyle/>
          <a:p>
            <a:r>
              <a:rPr lang="en-AU" dirty="0">
                <a:solidFill>
                  <a:srgbClr val="002060"/>
                </a:solidFill>
              </a:rPr>
              <a:t>More information in Azadeh Mobahseri’s talk ‘ Addressing inequity with shareable resources’.</a:t>
            </a:r>
          </a:p>
        </p:txBody>
      </p:sp>
      <p:pic>
        <p:nvPicPr>
          <p:cNvPr id="6" name="Graphic 5" descr="Blueprint outline">
            <a:extLst>
              <a:ext uri="{FF2B5EF4-FFF2-40B4-BE49-F238E27FC236}">
                <a16:creationId xmlns:a16="http://schemas.microsoft.com/office/drawing/2014/main" id="{29E71CCE-675F-4216-BF0F-356FADF4A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9382" y="1657350"/>
            <a:ext cx="914400" cy="914400"/>
          </a:xfrm>
          <a:prstGeom prst="rect">
            <a:avLst/>
          </a:prstGeom>
        </p:spPr>
      </p:pic>
      <p:pic>
        <p:nvPicPr>
          <p:cNvPr id="21" name="Graphic 20" descr="Construction worker female outline">
            <a:extLst>
              <a:ext uri="{FF2B5EF4-FFF2-40B4-BE49-F238E27FC236}">
                <a16:creationId xmlns:a16="http://schemas.microsoft.com/office/drawing/2014/main" id="{6AB58F7A-5ACF-4014-9E25-E37FACA360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89688" y="1657350"/>
            <a:ext cx="914400" cy="914400"/>
          </a:xfrm>
          <a:prstGeom prst="rect">
            <a:avLst/>
          </a:prstGeom>
        </p:spPr>
      </p:pic>
    </p:spTree>
    <p:extLst>
      <p:ext uri="{BB962C8B-B14F-4D97-AF65-F5344CB8AC3E}">
        <p14:creationId xmlns:p14="http://schemas.microsoft.com/office/powerpoint/2010/main" val="274506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E29F-7D41-B031-A218-3596DAF07846}"/>
              </a:ext>
            </a:extLst>
          </p:cNvPr>
          <p:cNvSpPr>
            <a:spLocks noGrp="1"/>
          </p:cNvSpPr>
          <p:nvPr>
            <p:ph type="title"/>
          </p:nvPr>
        </p:nvSpPr>
        <p:spPr>
          <a:xfrm>
            <a:off x="306666" y="306252"/>
            <a:ext cx="2030397" cy="824048"/>
          </a:xfrm>
        </p:spPr>
        <p:txBody>
          <a:bodyPr/>
          <a:lstStyle/>
          <a:p>
            <a:r>
              <a:rPr lang="en-US" sz="2400" b="0" dirty="0"/>
              <a:t>Okay, but what </a:t>
            </a:r>
            <a:r>
              <a:rPr lang="en-US" sz="2400" b="0" i="1" dirty="0"/>
              <a:t>is</a:t>
            </a:r>
            <a:r>
              <a:rPr lang="en-US" sz="2400" b="0" dirty="0"/>
              <a:t> it? </a:t>
            </a:r>
          </a:p>
        </p:txBody>
      </p:sp>
      <p:sp>
        <p:nvSpPr>
          <p:cNvPr id="4" name="Title 1">
            <a:extLst>
              <a:ext uri="{FF2B5EF4-FFF2-40B4-BE49-F238E27FC236}">
                <a16:creationId xmlns:a16="http://schemas.microsoft.com/office/drawing/2014/main" id="{8D266CE4-26E4-4E59-A884-4593801AC975}"/>
              </a:ext>
            </a:extLst>
          </p:cNvPr>
          <p:cNvSpPr txBox="1">
            <a:spLocks/>
          </p:cNvSpPr>
          <p:nvPr/>
        </p:nvSpPr>
        <p:spPr>
          <a:xfrm>
            <a:off x="2930178" y="299777"/>
            <a:ext cx="5984022" cy="824048"/>
          </a:xfrm>
          <a:prstGeom prst="rect">
            <a:avLst/>
          </a:prstGeom>
        </p:spPr>
        <p:txBody>
          <a:bodyPr vert="horz" lIns="0" tIns="45720" rIns="91440" bIns="45720" rtlCol="0" anchor="t" anchorCtr="0">
            <a:noAutofit/>
          </a:bodyPr>
          <a:lstStyle>
            <a:lvl1pPr algn="l" defTabSz="685783" rtl="0" eaLnBrk="1" latinLnBrk="0" hangingPunct="1">
              <a:lnSpc>
                <a:spcPct val="90000"/>
              </a:lnSpc>
              <a:spcBef>
                <a:spcPct val="0"/>
              </a:spcBef>
              <a:buNone/>
              <a:defRPr sz="2100" b="1" kern="1200" baseline="0">
                <a:solidFill>
                  <a:schemeClr val="bg1"/>
                </a:solidFill>
                <a:latin typeface="+mj-lt"/>
                <a:ea typeface="+mj-ea"/>
                <a:cs typeface="+mj-cs"/>
              </a:defRPr>
            </a:lvl1pPr>
          </a:lstStyle>
          <a:p>
            <a:r>
              <a:rPr lang="en-US" dirty="0">
                <a:solidFill>
                  <a:schemeClr val="accent2"/>
                </a:solidFill>
              </a:rPr>
              <a:t>Welcome to the Salty Creek Festival Map</a:t>
            </a:r>
          </a:p>
        </p:txBody>
      </p:sp>
      <p:pic>
        <p:nvPicPr>
          <p:cNvPr id="22" name="Picture 21" descr="Map&#10;&#10;Description automatically generated">
            <a:extLst>
              <a:ext uri="{FF2B5EF4-FFF2-40B4-BE49-F238E27FC236}">
                <a16:creationId xmlns:a16="http://schemas.microsoft.com/office/drawing/2014/main" id="{DA64AB7B-F77E-4DEE-AD5E-C87EF3273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623" y="654119"/>
            <a:ext cx="6110711" cy="4234655"/>
          </a:xfrm>
          <a:prstGeom prst="rect">
            <a:avLst/>
          </a:prstGeom>
        </p:spPr>
      </p:pic>
      <p:pic>
        <p:nvPicPr>
          <p:cNvPr id="9" name="Picture 8" descr="Icon&#10;&#10;Description automatically generated">
            <a:extLst>
              <a:ext uri="{FF2B5EF4-FFF2-40B4-BE49-F238E27FC236}">
                <a16:creationId xmlns:a16="http://schemas.microsoft.com/office/drawing/2014/main" id="{4D2C8CF6-3D6D-4D27-98DE-C99D122421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8699" y="1396443"/>
            <a:ext cx="813865" cy="813865"/>
          </a:xfrm>
          <a:prstGeom prst="rect">
            <a:avLst/>
          </a:prstGeom>
        </p:spPr>
      </p:pic>
      <p:pic>
        <p:nvPicPr>
          <p:cNvPr id="15" name="Picture 14" descr="Icon&#10;&#10;Description automatically generated">
            <a:extLst>
              <a:ext uri="{FF2B5EF4-FFF2-40B4-BE49-F238E27FC236}">
                <a16:creationId xmlns:a16="http://schemas.microsoft.com/office/drawing/2014/main" id="{BED0E29C-F0E0-4B27-8801-C8B9B39554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3741" y="753862"/>
            <a:ext cx="752875" cy="752875"/>
          </a:xfrm>
          <a:prstGeom prst="rect">
            <a:avLst/>
          </a:prstGeom>
        </p:spPr>
      </p:pic>
      <p:pic>
        <p:nvPicPr>
          <p:cNvPr id="13" name="Picture 12" descr="Icon&#10;&#10;Description automatically generated">
            <a:extLst>
              <a:ext uri="{FF2B5EF4-FFF2-40B4-BE49-F238E27FC236}">
                <a16:creationId xmlns:a16="http://schemas.microsoft.com/office/drawing/2014/main" id="{71C42E29-3106-4BDC-9088-7FB78EC155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5513" y="3579593"/>
            <a:ext cx="752876" cy="752876"/>
          </a:xfrm>
          <a:prstGeom prst="rect">
            <a:avLst/>
          </a:prstGeom>
        </p:spPr>
      </p:pic>
      <p:pic>
        <p:nvPicPr>
          <p:cNvPr id="17" name="Picture 16" descr="Icon&#10;&#10;Description automatically generated">
            <a:extLst>
              <a:ext uri="{FF2B5EF4-FFF2-40B4-BE49-F238E27FC236}">
                <a16:creationId xmlns:a16="http://schemas.microsoft.com/office/drawing/2014/main" id="{331C4C87-1A72-4435-98EC-04D60F8C18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9068" y="4135899"/>
            <a:ext cx="752875" cy="752875"/>
          </a:xfrm>
          <a:prstGeom prst="rect">
            <a:avLst/>
          </a:prstGeom>
        </p:spPr>
      </p:pic>
      <p:pic>
        <p:nvPicPr>
          <p:cNvPr id="11" name="Picture 10" descr="Icon&#10;&#10;Description automatically generated">
            <a:extLst>
              <a:ext uri="{FF2B5EF4-FFF2-40B4-BE49-F238E27FC236}">
                <a16:creationId xmlns:a16="http://schemas.microsoft.com/office/drawing/2014/main" id="{08E4C0CB-F22C-405F-BE4D-F62893D28B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2007" y="4292424"/>
            <a:ext cx="752876" cy="752876"/>
          </a:xfrm>
          <a:prstGeom prst="rect">
            <a:avLst/>
          </a:prstGeom>
        </p:spPr>
      </p:pic>
      <p:pic>
        <p:nvPicPr>
          <p:cNvPr id="19" name="Picture 18" descr="Icon&#10;&#10;Description automatically generated">
            <a:extLst>
              <a:ext uri="{FF2B5EF4-FFF2-40B4-BE49-F238E27FC236}">
                <a16:creationId xmlns:a16="http://schemas.microsoft.com/office/drawing/2014/main" id="{50BC1AD9-C63E-42A0-A538-EBC57C5A2C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91124" y="3668179"/>
            <a:ext cx="752876" cy="752876"/>
          </a:xfrm>
          <a:prstGeom prst="rect">
            <a:avLst/>
          </a:prstGeom>
        </p:spPr>
      </p:pic>
      <p:sp>
        <p:nvSpPr>
          <p:cNvPr id="20" name="TextBox 19">
            <a:extLst>
              <a:ext uri="{FF2B5EF4-FFF2-40B4-BE49-F238E27FC236}">
                <a16:creationId xmlns:a16="http://schemas.microsoft.com/office/drawing/2014/main" id="{BBE53705-D5BD-424F-BC68-E2853940E9F8}"/>
              </a:ext>
            </a:extLst>
          </p:cNvPr>
          <p:cNvSpPr txBox="1"/>
          <p:nvPr/>
        </p:nvSpPr>
        <p:spPr>
          <a:xfrm>
            <a:off x="234718" y="1347993"/>
            <a:ext cx="2045642" cy="590931"/>
          </a:xfrm>
          <a:prstGeom prst="rect">
            <a:avLst/>
          </a:prstGeom>
          <a:solidFill>
            <a:schemeClr val="tx2"/>
          </a:solidFill>
        </p:spPr>
        <p:txBody>
          <a:bodyPr wrap="square">
            <a:spAutoFit/>
          </a:bodyPr>
          <a:lstStyle/>
          <a:p>
            <a:pPr defTabSz="685783">
              <a:lnSpc>
                <a:spcPct val="90000"/>
              </a:lnSpc>
              <a:spcBef>
                <a:spcPts val="300"/>
              </a:spcBef>
              <a:spcAft>
                <a:spcPts val="300"/>
              </a:spcAft>
            </a:pPr>
            <a:r>
              <a:rPr lang="en-US" sz="1800" dirty="0">
                <a:solidFill>
                  <a:schemeClr val="accent2"/>
                </a:solidFill>
                <a:latin typeface="+mj-lt"/>
              </a:rPr>
              <a:t>An interactive 3D festival map</a:t>
            </a:r>
            <a:endParaRPr lang="en-US" sz="1800" kern="1200" baseline="0" dirty="0">
              <a:solidFill>
                <a:schemeClr val="accent2"/>
              </a:solidFill>
              <a:effectLst/>
              <a:latin typeface="+mj-lt"/>
            </a:endParaRPr>
          </a:p>
        </p:txBody>
      </p:sp>
      <p:pic>
        <p:nvPicPr>
          <p:cNvPr id="10" name="Picture 9">
            <a:extLst>
              <a:ext uri="{FF2B5EF4-FFF2-40B4-BE49-F238E27FC236}">
                <a16:creationId xmlns:a16="http://schemas.microsoft.com/office/drawing/2014/main" id="{4CB843C1-C2ED-461B-8755-1FB90698D8C1}"/>
              </a:ext>
            </a:extLst>
          </p:cNvPr>
          <p:cNvPicPr>
            <a:picLocks noChangeAspect="1"/>
          </p:cNvPicPr>
          <p:nvPr/>
        </p:nvPicPr>
        <p:blipFill rotWithShape="1">
          <a:blip r:embed="rId10"/>
          <a:srcRect l="1680" r="5289"/>
          <a:stretch/>
        </p:blipFill>
        <p:spPr>
          <a:xfrm>
            <a:off x="15075" y="2258470"/>
            <a:ext cx="2393358" cy="1784053"/>
          </a:xfrm>
          <a:prstGeom prst="rect">
            <a:avLst/>
          </a:prstGeom>
        </p:spPr>
      </p:pic>
      <p:sp>
        <p:nvSpPr>
          <p:cNvPr id="14" name="TextBox 13">
            <a:extLst>
              <a:ext uri="{FF2B5EF4-FFF2-40B4-BE49-F238E27FC236}">
                <a16:creationId xmlns:a16="http://schemas.microsoft.com/office/drawing/2014/main" id="{5A1C807A-9204-47AC-A6EE-29D151A1E81C}"/>
              </a:ext>
            </a:extLst>
          </p:cNvPr>
          <p:cNvSpPr txBox="1"/>
          <p:nvPr/>
        </p:nvSpPr>
        <p:spPr>
          <a:xfrm>
            <a:off x="5112781" y="4843723"/>
            <a:ext cx="1289768" cy="276999"/>
          </a:xfrm>
          <a:prstGeom prst="rect">
            <a:avLst/>
          </a:prstGeom>
          <a:solidFill>
            <a:schemeClr val="tx2"/>
          </a:solidFill>
        </p:spPr>
        <p:txBody>
          <a:bodyPr wrap="square">
            <a:spAutoFit/>
          </a:bodyPr>
          <a:lstStyle/>
          <a:p>
            <a:r>
              <a:rPr lang="en-AU" sz="1200" dirty="0">
                <a:solidFill>
                  <a:srgbClr val="002060"/>
                </a:solidFill>
              </a:rPr>
              <a:t>Mock-up image</a:t>
            </a:r>
          </a:p>
        </p:txBody>
      </p:sp>
    </p:spTree>
    <p:extLst>
      <p:ext uri="{BB962C8B-B14F-4D97-AF65-F5344CB8AC3E}">
        <p14:creationId xmlns:p14="http://schemas.microsoft.com/office/powerpoint/2010/main" val="313374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E29F-7D41-B031-A218-3596DAF07846}"/>
              </a:ext>
            </a:extLst>
          </p:cNvPr>
          <p:cNvSpPr>
            <a:spLocks noGrp="1"/>
          </p:cNvSpPr>
          <p:nvPr>
            <p:ph type="title"/>
          </p:nvPr>
        </p:nvSpPr>
        <p:spPr>
          <a:xfrm>
            <a:off x="306666" y="306252"/>
            <a:ext cx="2030397" cy="824048"/>
          </a:xfrm>
        </p:spPr>
        <p:txBody>
          <a:bodyPr/>
          <a:lstStyle/>
          <a:p>
            <a:r>
              <a:rPr lang="en-US" sz="2400" b="0" dirty="0"/>
              <a:t>Okay, but what </a:t>
            </a:r>
            <a:r>
              <a:rPr lang="en-US" sz="2400" b="0" i="1" dirty="0"/>
              <a:t>is</a:t>
            </a:r>
            <a:r>
              <a:rPr lang="en-US" sz="2400" b="0" dirty="0"/>
              <a:t> it? </a:t>
            </a:r>
          </a:p>
        </p:txBody>
      </p:sp>
      <p:sp>
        <p:nvSpPr>
          <p:cNvPr id="4" name="Title 1">
            <a:extLst>
              <a:ext uri="{FF2B5EF4-FFF2-40B4-BE49-F238E27FC236}">
                <a16:creationId xmlns:a16="http://schemas.microsoft.com/office/drawing/2014/main" id="{8D266CE4-26E4-4E59-A884-4593801AC975}"/>
              </a:ext>
            </a:extLst>
          </p:cNvPr>
          <p:cNvSpPr txBox="1">
            <a:spLocks/>
          </p:cNvSpPr>
          <p:nvPr/>
        </p:nvSpPr>
        <p:spPr>
          <a:xfrm>
            <a:off x="3187859" y="177542"/>
            <a:ext cx="5984022" cy="824048"/>
          </a:xfrm>
          <a:prstGeom prst="rect">
            <a:avLst/>
          </a:prstGeom>
        </p:spPr>
        <p:txBody>
          <a:bodyPr vert="horz" lIns="0" tIns="45720" rIns="91440" bIns="45720" rtlCol="0" anchor="t" anchorCtr="0">
            <a:noAutofit/>
          </a:bodyPr>
          <a:lstStyle>
            <a:lvl1pPr algn="l" defTabSz="685783" rtl="0" eaLnBrk="1" latinLnBrk="0" hangingPunct="1">
              <a:lnSpc>
                <a:spcPct val="90000"/>
              </a:lnSpc>
              <a:spcBef>
                <a:spcPct val="0"/>
              </a:spcBef>
              <a:buNone/>
              <a:defRPr sz="2100" b="1" kern="1200" baseline="0">
                <a:solidFill>
                  <a:schemeClr val="bg1"/>
                </a:solidFill>
                <a:latin typeface="+mj-lt"/>
                <a:ea typeface="+mj-ea"/>
                <a:cs typeface="+mj-cs"/>
              </a:defRPr>
            </a:lvl1pPr>
          </a:lstStyle>
          <a:p>
            <a:r>
              <a:rPr lang="en-US" dirty="0">
                <a:solidFill>
                  <a:schemeClr val="accent2"/>
                </a:solidFill>
              </a:rPr>
              <a:t>Welcome to the Salty Creek Festival Map</a:t>
            </a:r>
          </a:p>
        </p:txBody>
      </p:sp>
      <p:pic>
        <p:nvPicPr>
          <p:cNvPr id="22" name="Picture 21" descr="Map&#10;&#10;Description automatically generated">
            <a:extLst>
              <a:ext uri="{FF2B5EF4-FFF2-40B4-BE49-F238E27FC236}">
                <a16:creationId xmlns:a16="http://schemas.microsoft.com/office/drawing/2014/main" id="{DA64AB7B-F77E-4DEE-AD5E-C87EF3273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741" y="606736"/>
            <a:ext cx="6453098" cy="4364587"/>
          </a:xfrm>
          <a:prstGeom prst="rect">
            <a:avLst/>
          </a:prstGeom>
        </p:spPr>
      </p:pic>
      <p:pic>
        <p:nvPicPr>
          <p:cNvPr id="9" name="Picture 8" descr="Icon&#10;&#10;Description automatically generated">
            <a:extLst>
              <a:ext uri="{FF2B5EF4-FFF2-40B4-BE49-F238E27FC236}">
                <a16:creationId xmlns:a16="http://schemas.microsoft.com/office/drawing/2014/main" id="{4D2C8CF6-3D6D-4D27-98DE-C99D122421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8699" y="1396443"/>
            <a:ext cx="813865" cy="813865"/>
          </a:xfrm>
          <a:prstGeom prst="rect">
            <a:avLst/>
          </a:prstGeom>
        </p:spPr>
      </p:pic>
      <p:pic>
        <p:nvPicPr>
          <p:cNvPr id="15" name="Picture 14" descr="Icon&#10;&#10;Description automatically generated">
            <a:extLst>
              <a:ext uri="{FF2B5EF4-FFF2-40B4-BE49-F238E27FC236}">
                <a16:creationId xmlns:a16="http://schemas.microsoft.com/office/drawing/2014/main" id="{BED0E29C-F0E0-4B27-8801-C8B9B39554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3741" y="753862"/>
            <a:ext cx="752875" cy="752875"/>
          </a:xfrm>
          <a:prstGeom prst="rect">
            <a:avLst/>
          </a:prstGeom>
        </p:spPr>
      </p:pic>
      <p:pic>
        <p:nvPicPr>
          <p:cNvPr id="13" name="Picture 12" descr="Icon&#10;&#10;Description automatically generated">
            <a:extLst>
              <a:ext uri="{FF2B5EF4-FFF2-40B4-BE49-F238E27FC236}">
                <a16:creationId xmlns:a16="http://schemas.microsoft.com/office/drawing/2014/main" id="{71C42E29-3106-4BDC-9088-7FB78EC155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5513" y="3579593"/>
            <a:ext cx="752876" cy="752876"/>
          </a:xfrm>
          <a:prstGeom prst="rect">
            <a:avLst/>
          </a:prstGeom>
        </p:spPr>
      </p:pic>
      <p:pic>
        <p:nvPicPr>
          <p:cNvPr id="17" name="Picture 16" descr="Icon&#10;&#10;Description automatically generated">
            <a:extLst>
              <a:ext uri="{FF2B5EF4-FFF2-40B4-BE49-F238E27FC236}">
                <a16:creationId xmlns:a16="http://schemas.microsoft.com/office/drawing/2014/main" id="{331C4C87-1A72-4435-98EC-04D60F8C18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9068" y="4135899"/>
            <a:ext cx="752875" cy="752875"/>
          </a:xfrm>
          <a:prstGeom prst="rect">
            <a:avLst/>
          </a:prstGeom>
        </p:spPr>
      </p:pic>
      <p:pic>
        <p:nvPicPr>
          <p:cNvPr id="11" name="Picture 10" descr="Icon&#10;&#10;Description automatically generated">
            <a:extLst>
              <a:ext uri="{FF2B5EF4-FFF2-40B4-BE49-F238E27FC236}">
                <a16:creationId xmlns:a16="http://schemas.microsoft.com/office/drawing/2014/main" id="{08E4C0CB-F22C-405F-BE4D-F62893D28B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77186" y="4365392"/>
            <a:ext cx="752876" cy="752876"/>
          </a:xfrm>
          <a:prstGeom prst="rect">
            <a:avLst/>
          </a:prstGeom>
        </p:spPr>
      </p:pic>
      <p:pic>
        <p:nvPicPr>
          <p:cNvPr id="19" name="Picture 18" descr="Icon&#10;&#10;Description automatically generated">
            <a:extLst>
              <a:ext uri="{FF2B5EF4-FFF2-40B4-BE49-F238E27FC236}">
                <a16:creationId xmlns:a16="http://schemas.microsoft.com/office/drawing/2014/main" id="{50BC1AD9-C63E-42A0-A538-EBC57C5A2C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69661" y="3759460"/>
            <a:ext cx="702220" cy="702220"/>
          </a:xfrm>
          <a:prstGeom prst="rect">
            <a:avLst/>
          </a:prstGeom>
        </p:spPr>
      </p:pic>
      <p:sp>
        <p:nvSpPr>
          <p:cNvPr id="12" name="TextBox 11">
            <a:extLst>
              <a:ext uri="{FF2B5EF4-FFF2-40B4-BE49-F238E27FC236}">
                <a16:creationId xmlns:a16="http://schemas.microsoft.com/office/drawing/2014/main" id="{E476BC17-9018-4148-9320-1BCB79C5024C}"/>
              </a:ext>
            </a:extLst>
          </p:cNvPr>
          <p:cNvSpPr txBox="1"/>
          <p:nvPr/>
        </p:nvSpPr>
        <p:spPr>
          <a:xfrm>
            <a:off x="158259" y="2291208"/>
            <a:ext cx="2133791" cy="1089529"/>
          </a:xfrm>
          <a:prstGeom prst="rect">
            <a:avLst/>
          </a:prstGeom>
          <a:solidFill>
            <a:schemeClr val="tx2"/>
          </a:solidFill>
        </p:spPr>
        <p:txBody>
          <a:bodyPr wrap="square">
            <a:spAutoFit/>
          </a:bodyPr>
          <a:lstStyle/>
          <a:p>
            <a:pPr defTabSz="685783">
              <a:lnSpc>
                <a:spcPct val="90000"/>
              </a:lnSpc>
              <a:spcBef>
                <a:spcPts val="300"/>
              </a:spcBef>
              <a:spcAft>
                <a:spcPts val="300"/>
              </a:spcAft>
            </a:pPr>
            <a:r>
              <a:rPr lang="en-US" sz="1800" dirty="0">
                <a:solidFill>
                  <a:schemeClr val="accent2"/>
                </a:solidFill>
                <a:latin typeface="+mj-lt"/>
              </a:rPr>
              <a:t>1. </a:t>
            </a:r>
            <a:r>
              <a:rPr lang="en-US" sz="1800" kern="1200" baseline="0" dirty="0">
                <a:solidFill>
                  <a:schemeClr val="accent2"/>
                </a:solidFill>
                <a:effectLst/>
                <a:latin typeface="+mj-lt"/>
              </a:rPr>
              <a:t>Learners access the map and select an object to explore</a:t>
            </a:r>
            <a:r>
              <a:rPr lang="en-US" sz="1800" kern="1200" baseline="0" dirty="0">
                <a:solidFill>
                  <a:schemeClr val="accent2"/>
                </a:solidFill>
                <a:effectLst/>
                <a:latin typeface="Museo 500" panose="02000000000000000000" pitchFamily="50" charset="0"/>
              </a:rPr>
              <a:t>.</a:t>
            </a:r>
          </a:p>
        </p:txBody>
      </p:sp>
      <p:sp>
        <p:nvSpPr>
          <p:cNvPr id="20" name="TextBox 19">
            <a:extLst>
              <a:ext uri="{FF2B5EF4-FFF2-40B4-BE49-F238E27FC236}">
                <a16:creationId xmlns:a16="http://schemas.microsoft.com/office/drawing/2014/main" id="{BBE53705-D5BD-424F-BC68-E2853940E9F8}"/>
              </a:ext>
            </a:extLst>
          </p:cNvPr>
          <p:cNvSpPr txBox="1"/>
          <p:nvPr/>
        </p:nvSpPr>
        <p:spPr>
          <a:xfrm>
            <a:off x="158259" y="1100977"/>
            <a:ext cx="2045642" cy="590931"/>
          </a:xfrm>
          <a:prstGeom prst="rect">
            <a:avLst/>
          </a:prstGeom>
          <a:solidFill>
            <a:schemeClr val="tx2"/>
          </a:solidFill>
        </p:spPr>
        <p:txBody>
          <a:bodyPr wrap="square">
            <a:spAutoFit/>
          </a:bodyPr>
          <a:lstStyle/>
          <a:p>
            <a:pPr defTabSz="685783">
              <a:lnSpc>
                <a:spcPct val="90000"/>
              </a:lnSpc>
              <a:spcBef>
                <a:spcPts val="300"/>
              </a:spcBef>
              <a:spcAft>
                <a:spcPts val="300"/>
              </a:spcAft>
            </a:pPr>
            <a:r>
              <a:rPr lang="en-US" sz="1800" dirty="0">
                <a:solidFill>
                  <a:schemeClr val="accent2"/>
                </a:solidFill>
                <a:latin typeface="+mj-lt"/>
              </a:rPr>
              <a:t>An interactive 3D festival map</a:t>
            </a:r>
            <a:endParaRPr lang="en-US" sz="1800" kern="1200" baseline="0" dirty="0">
              <a:solidFill>
                <a:schemeClr val="accent2"/>
              </a:solidFill>
              <a:effectLst/>
              <a:latin typeface="+mj-lt"/>
            </a:endParaRPr>
          </a:p>
        </p:txBody>
      </p:sp>
      <p:sp>
        <p:nvSpPr>
          <p:cNvPr id="21" name="Oval 20">
            <a:extLst>
              <a:ext uri="{FF2B5EF4-FFF2-40B4-BE49-F238E27FC236}">
                <a16:creationId xmlns:a16="http://schemas.microsoft.com/office/drawing/2014/main" id="{A9F227CA-FBD7-4CB7-8731-339B7321DC81}"/>
              </a:ext>
            </a:extLst>
          </p:cNvPr>
          <p:cNvSpPr/>
          <p:nvPr/>
        </p:nvSpPr>
        <p:spPr>
          <a:xfrm>
            <a:off x="7495373" y="1331306"/>
            <a:ext cx="319319" cy="3088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Callout: Right Arrow 15">
            <a:extLst>
              <a:ext uri="{FF2B5EF4-FFF2-40B4-BE49-F238E27FC236}">
                <a16:creationId xmlns:a16="http://schemas.microsoft.com/office/drawing/2014/main" id="{B565AD76-7D3A-4572-B607-264935B75EFA}"/>
              </a:ext>
            </a:extLst>
          </p:cNvPr>
          <p:cNvSpPr/>
          <p:nvPr/>
        </p:nvSpPr>
        <p:spPr>
          <a:xfrm rot="20179958">
            <a:off x="4927791" y="1487738"/>
            <a:ext cx="2837663" cy="1141786"/>
          </a:xfrm>
          <a:prstGeom prst="righ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Encode Sans"/>
              </a:rPr>
              <a:t>Patient Treatment and Critical Thinking object</a:t>
            </a:r>
            <a:endParaRPr lang="en-AU" dirty="0">
              <a:solidFill>
                <a:schemeClr val="tx1"/>
              </a:solidFill>
            </a:endParaRPr>
          </a:p>
        </p:txBody>
      </p:sp>
    </p:spTree>
    <p:extLst>
      <p:ext uri="{BB962C8B-B14F-4D97-AF65-F5344CB8AC3E}">
        <p14:creationId xmlns:p14="http://schemas.microsoft.com/office/powerpoint/2010/main" val="24903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E29F-7D41-B031-A218-3596DAF07846}"/>
              </a:ext>
            </a:extLst>
          </p:cNvPr>
          <p:cNvSpPr>
            <a:spLocks noGrp="1"/>
          </p:cNvSpPr>
          <p:nvPr>
            <p:ph type="title"/>
          </p:nvPr>
        </p:nvSpPr>
        <p:spPr>
          <a:xfrm>
            <a:off x="306666" y="306252"/>
            <a:ext cx="2030397" cy="824048"/>
          </a:xfrm>
        </p:spPr>
        <p:txBody>
          <a:bodyPr/>
          <a:lstStyle/>
          <a:p>
            <a:r>
              <a:rPr lang="en-US" sz="2400" b="0" dirty="0"/>
              <a:t>Okay, but what </a:t>
            </a:r>
            <a:r>
              <a:rPr lang="en-US" sz="2400" b="0" i="1" dirty="0"/>
              <a:t>is</a:t>
            </a:r>
            <a:r>
              <a:rPr lang="en-US" sz="2400" b="0" dirty="0"/>
              <a:t> it? </a:t>
            </a:r>
          </a:p>
        </p:txBody>
      </p:sp>
      <p:sp>
        <p:nvSpPr>
          <p:cNvPr id="4" name="Title 1">
            <a:extLst>
              <a:ext uri="{FF2B5EF4-FFF2-40B4-BE49-F238E27FC236}">
                <a16:creationId xmlns:a16="http://schemas.microsoft.com/office/drawing/2014/main" id="{8D266CE4-26E4-4E59-A884-4593801AC975}"/>
              </a:ext>
            </a:extLst>
          </p:cNvPr>
          <p:cNvSpPr txBox="1">
            <a:spLocks/>
          </p:cNvSpPr>
          <p:nvPr/>
        </p:nvSpPr>
        <p:spPr>
          <a:xfrm>
            <a:off x="3814928" y="200706"/>
            <a:ext cx="5984022" cy="824048"/>
          </a:xfrm>
          <a:prstGeom prst="rect">
            <a:avLst/>
          </a:prstGeom>
        </p:spPr>
        <p:txBody>
          <a:bodyPr vert="horz" lIns="0" tIns="45720" rIns="91440" bIns="45720" rtlCol="0" anchor="t" anchorCtr="0">
            <a:noAutofit/>
          </a:bodyPr>
          <a:lstStyle>
            <a:lvl1pPr algn="l" defTabSz="685783" rtl="0" eaLnBrk="1" latinLnBrk="0" hangingPunct="1">
              <a:lnSpc>
                <a:spcPct val="90000"/>
              </a:lnSpc>
              <a:spcBef>
                <a:spcPct val="0"/>
              </a:spcBef>
              <a:buNone/>
              <a:defRPr sz="2100" b="1" kern="1200" baseline="0">
                <a:solidFill>
                  <a:schemeClr val="bg1"/>
                </a:solidFill>
                <a:latin typeface="+mj-lt"/>
                <a:ea typeface="+mj-ea"/>
                <a:cs typeface="+mj-cs"/>
              </a:defRPr>
            </a:lvl1pPr>
          </a:lstStyle>
          <a:p>
            <a:r>
              <a:rPr lang="en-US" dirty="0">
                <a:solidFill>
                  <a:schemeClr val="accent2"/>
                </a:solidFill>
              </a:rPr>
              <a:t>Modular Learning Object </a:t>
            </a:r>
          </a:p>
        </p:txBody>
      </p:sp>
      <p:sp>
        <p:nvSpPr>
          <p:cNvPr id="16" name="TextBox 15">
            <a:extLst>
              <a:ext uri="{FF2B5EF4-FFF2-40B4-BE49-F238E27FC236}">
                <a16:creationId xmlns:a16="http://schemas.microsoft.com/office/drawing/2014/main" id="{25264801-0102-423D-AAC7-84E8933F3E8E}"/>
              </a:ext>
            </a:extLst>
          </p:cNvPr>
          <p:cNvSpPr txBox="1"/>
          <p:nvPr/>
        </p:nvSpPr>
        <p:spPr>
          <a:xfrm>
            <a:off x="137699" y="1636996"/>
            <a:ext cx="2133791" cy="1477328"/>
          </a:xfrm>
          <a:prstGeom prst="rect">
            <a:avLst/>
          </a:prstGeom>
          <a:solidFill>
            <a:schemeClr val="tx2"/>
          </a:solidFill>
        </p:spPr>
        <p:txBody>
          <a:bodyPr wrap="square">
            <a:spAutoFit/>
          </a:bodyPr>
          <a:lstStyle/>
          <a:p>
            <a:pPr lvl="0"/>
            <a:r>
              <a:rPr lang="en-AU" sz="1800" dirty="0">
                <a:solidFill>
                  <a:srgbClr val="FF0000"/>
                </a:solidFill>
                <a:latin typeface="+mj-lt"/>
              </a:rPr>
              <a:t>2. They read the contextualised scenario and interact with the content.</a:t>
            </a:r>
          </a:p>
        </p:txBody>
      </p:sp>
      <p:pic>
        <p:nvPicPr>
          <p:cNvPr id="18" name="Picture 17">
            <a:extLst>
              <a:ext uri="{FF2B5EF4-FFF2-40B4-BE49-F238E27FC236}">
                <a16:creationId xmlns:a16="http://schemas.microsoft.com/office/drawing/2014/main" id="{EC803BDD-6571-4E52-A444-C4C969FD0A57}"/>
              </a:ext>
            </a:extLst>
          </p:cNvPr>
          <p:cNvPicPr>
            <a:picLocks noChangeAspect="1"/>
          </p:cNvPicPr>
          <p:nvPr/>
        </p:nvPicPr>
        <p:blipFill rotWithShape="1">
          <a:blip r:embed="rId3"/>
          <a:srcRect l="3065" r="5371"/>
          <a:stretch/>
        </p:blipFill>
        <p:spPr>
          <a:xfrm>
            <a:off x="2448486" y="786406"/>
            <a:ext cx="3868111" cy="3178507"/>
          </a:xfrm>
          <a:prstGeom prst="rect">
            <a:avLst/>
          </a:prstGeom>
          <a:ln>
            <a:solidFill>
              <a:schemeClr val="accent1">
                <a:shade val="50000"/>
              </a:schemeClr>
            </a:solidFill>
          </a:ln>
        </p:spPr>
      </p:pic>
      <p:pic>
        <p:nvPicPr>
          <p:cNvPr id="21" name="Picture 20">
            <a:extLst>
              <a:ext uri="{FF2B5EF4-FFF2-40B4-BE49-F238E27FC236}">
                <a16:creationId xmlns:a16="http://schemas.microsoft.com/office/drawing/2014/main" id="{7D3B456E-80C9-41FD-A0BC-7F39F12D03EB}"/>
              </a:ext>
            </a:extLst>
          </p:cNvPr>
          <p:cNvPicPr>
            <a:picLocks noChangeAspect="1"/>
          </p:cNvPicPr>
          <p:nvPr/>
        </p:nvPicPr>
        <p:blipFill rotWithShape="1">
          <a:blip r:embed="rId4"/>
          <a:srcRect t="9693"/>
          <a:stretch/>
        </p:blipFill>
        <p:spPr>
          <a:xfrm>
            <a:off x="6343566" y="1026233"/>
            <a:ext cx="2662736" cy="2690429"/>
          </a:xfrm>
          <a:prstGeom prst="rect">
            <a:avLst/>
          </a:prstGeom>
        </p:spPr>
      </p:pic>
      <p:sp>
        <p:nvSpPr>
          <p:cNvPr id="23" name="Callout: Up Arrow 22">
            <a:extLst>
              <a:ext uri="{FF2B5EF4-FFF2-40B4-BE49-F238E27FC236}">
                <a16:creationId xmlns:a16="http://schemas.microsoft.com/office/drawing/2014/main" id="{841D5791-F255-41A3-B0D7-DD116DC81289}"/>
              </a:ext>
            </a:extLst>
          </p:cNvPr>
          <p:cNvSpPr/>
          <p:nvPr/>
        </p:nvSpPr>
        <p:spPr>
          <a:xfrm>
            <a:off x="3092515" y="3318256"/>
            <a:ext cx="2240075" cy="1549774"/>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contextualised scenario</a:t>
            </a:r>
          </a:p>
        </p:txBody>
      </p:sp>
      <p:sp>
        <p:nvSpPr>
          <p:cNvPr id="26" name="Callout: Up Arrow 25">
            <a:extLst>
              <a:ext uri="{FF2B5EF4-FFF2-40B4-BE49-F238E27FC236}">
                <a16:creationId xmlns:a16="http://schemas.microsoft.com/office/drawing/2014/main" id="{70C950B1-41D4-4845-9E3B-F85C19A7B787}"/>
              </a:ext>
            </a:extLst>
          </p:cNvPr>
          <p:cNvSpPr/>
          <p:nvPr/>
        </p:nvSpPr>
        <p:spPr>
          <a:xfrm>
            <a:off x="6822479" y="3114324"/>
            <a:ext cx="1959691" cy="1181934"/>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quiz with feedback</a:t>
            </a:r>
          </a:p>
        </p:txBody>
      </p:sp>
    </p:spTree>
    <p:extLst>
      <p:ext uri="{BB962C8B-B14F-4D97-AF65-F5344CB8AC3E}">
        <p14:creationId xmlns:p14="http://schemas.microsoft.com/office/powerpoint/2010/main" val="137300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E29F-7D41-B031-A218-3596DAF07846}"/>
              </a:ext>
            </a:extLst>
          </p:cNvPr>
          <p:cNvSpPr>
            <a:spLocks noGrp="1"/>
          </p:cNvSpPr>
          <p:nvPr>
            <p:ph type="title"/>
          </p:nvPr>
        </p:nvSpPr>
        <p:spPr>
          <a:xfrm>
            <a:off x="254250" y="311871"/>
            <a:ext cx="2030397" cy="824048"/>
          </a:xfrm>
        </p:spPr>
        <p:txBody>
          <a:bodyPr/>
          <a:lstStyle/>
          <a:p>
            <a:r>
              <a:rPr lang="en-US" sz="2400" b="0" dirty="0"/>
              <a:t>Okay, but what </a:t>
            </a:r>
            <a:r>
              <a:rPr lang="en-US" sz="2400" b="0" i="1" dirty="0"/>
              <a:t>is</a:t>
            </a:r>
            <a:r>
              <a:rPr lang="en-US" sz="2400" b="0" dirty="0"/>
              <a:t> it? </a:t>
            </a:r>
          </a:p>
        </p:txBody>
      </p:sp>
      <p:sp>
        <p:nvSpPr>
          <p:cNvPr id="4" name="Title 1">
            <a:extLst>
              <a:ext uri="{FF2B5EF4-FFF2-40B4-BE49-F238E27FC236}">
                <a16:creationId xmlns:a16="http://schemas.microsoft.com/office/drawing/2014/main" id="{8D266CE4-26E4-4E59-A884-4593801AC975}"/>
              </a:ext>
            </a:extLst>
          </p:cNvPr>
          <p:cNvSpPr txBox="1">
            <a:spLocks/>
          </p:cNvSpPr>
          <p:nvPr/>
        </p:nvSpPr>
        <p:spPr>
          <a:xfrm>
            <a:off x="2835720" y="254465"/>
            <a:ext cx="5984022" cy="824048"/>
          </a:xfrm>
          <a:prstGeom prst="rect">
            <a:avLst/>
          </a:prstGeom>
        </p:spPr>
        <p:txBody>
          <a:bodyPr vert="horz" lIns="0" tIns="45720" rIns="91440" bIns="45720" rtlCol="0" anchor="t" anchorCtr="0">
            <a:noAutofit/>
          </a:bodyPr>
          <a:lstStyle>
            <a:lvl1pPr algn="l" defTabSz="685783" rtl="0" eaLnBrk="1" latinLnBrk="0" hangingPunct="1">
              <a:lnSpc>
                <a:spcPct val="90000"/>
              </a:lnSpc>
              <a:spcBef>
                <a:spcPct val="0"/>
              </a:spcBef>
              <a:buNone/>
              <a:defRPr sz="2100" b="1" kern="1200" baseline="0">
                <a:solidFill>
                  <a:schemeClr val="bg1"/>
                </a:solidFill>
                <a:latin typeface="+mj-lt"/>
                <a:ea typeface="+mj-ea"/>
                <a:cs typeface="+mj-cs"/>
              </a:defRPr>
            </a:lvl1pPr>
          </a:lstStyle>
          <a:p>
            <a:r>
              <a:rPr lang="en-US" dirty="0">
                <a:solidFill>
                  <a:schemeClr val="accent2"/>
                </a:solidFill>
              </a:rPr>
              <a:t>Connected to Learning Lab resources</a:t>
            </a:r>
          </a:p>
        </p:txBody>
      </p:sp>
      <p:sp>
        <p:nvSpPr>
          <p:cNvPr id="16" name="TextBox 15">
            <a:extLst>
              <a:ext uri="{FF2B5EF4-FFF2-40B4-BE49-F238E27FC236}">
                <a16:creationId xmlns:a16="http://schemas.microsoft.com/office/drawing/2014/main" id="{2DB81BF4-FCC0-4D56-8FEF-62964836F8CC}"/>
              </a:ext>
            </a:extLst>
          </p:cNvPr>
          <p:cNvSpPr txBox="1"/>
          <p:nvPr/>
        </p:nvSpPr>
        <p:spPr>
          <a:xfrm>
            <a:off x="150856" y="1364836"/>
            <a:ext cx="2133791" cy="1477328"/>
          </a:xfrm>
          <a:prstGeom prst="rect">
            <a:avLst/>
          </a:prstGeom>
          <a:solidFill>
            <a:schemeClr val="tx2"/>
          </a:solidFill>
        </p:spPr>
        <p:txBody>
          <a:bodyPr wrap="square">
            <a:spAutoFit/>
          </a:bodyPr>
          <a:lstStyle/>
          <a:p>
            <a:pPr lvl="0"/>
            <a:r>
              <a:rPr lang="en-AU" sz="1800" dirty="0">
                <a:solidFill>
                  <a:srgbClr val="FF0000"/>
                </a:solidFill>
                <a:latin typeface="+mj-lt"/>
              </a:rPr>
              <a:t>3. They can choose to stay on the festival map or learn more on Learning Lab. </a:t>
            </a:r>
          </a:p>
        </p:txBody>
      </p:sp>
      <p:pic>
        <p:nvPicPr>
          <p:cNvPr id="25" name="Picture 24">
            <a:extLst>
              <a:ext uri="{FF2B5EF4-FFF2-40B4-BE49-F238E27FC236}">
                <a16:creationId xmlns:a16="http://schemas.microsoft.com/office/drawing/2014/main" id="{845A7FE3-3F51-4E30-BB60-711989B4675E}"/>
              </a:ext>
            </a:extLst>
          </p:cNvPr>
          <p:cNvPicPr>
            <a:picLocks noChangeAspect="1"/>
          </p:cNvPicPr>
          <p:nvPr/>
        </p:nvPicPr>
        <p:blipFill>
          <a:blip r:embed="rId3"/>
          <a:stretch>
            <a:fillRect/>
          </a:stretch>
        </p:blipFill>
        <p:spPr>
          <a:xfrm>
            <a:off x="2600400" y="845971"/>
            <a:ext cx="4714800" cy="4151961"/>
          </a:xfrm>
          <a:prstGeom prst="rect">
            <a:avLst/>
          </a:prstGeom>
        </p:spPr>
      </p:pic>
      <p:sp>
        <p:nvSpPr>
          <p:cNvPr id="21" name="Callout: Left Arrow 20">
            <a:extLst>
              <a:ext uri="{FF2B5EF4-FFF2-40B4-BE49-F238E27FC236}">
                <a16:creationId xmlns:a16="http://schemas.microsoft.com/office/drawing/2014/main" id="{B63D12B0-BA40-414C-8B20-37D4CF88F5E1}"/>
              </a:ext>
            </a:extLst>
          </p:cNvPr>
          <p:cNvSpPr/>
          <p:nvPr/>
        </p:nvSpPr>
        <p:spPr>
          <a:xfrm>
            <a:off x="6721029" y="1685493"/>
            <a:ext cx="2216740" cy="1848535"/>
          </a:xfrm>
          <a:prstGeom prst="lef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Follow links to more in-depth information on Learning Lab</a:t>
            </a:r>
          </a:p>
        </p:txBody>
      </p:sp>
    </p:spTree>
    <p:extLst>
      <p:ext uri="{BB962C8B-B14F-4D97-AF65-F5344CB8AC3E}">
        <p14:creationId xmlns:p14="http://schemas.microsoft.com/office/powerpoint/2010/main" val="263467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7A752B7-7768-4DF8-AF74-3C1424ABF989}"/>
              </a:ext>
            </a:extLst>
          </p:cNvPr>
          <p:cNvSpPr txBox="1"/>
          <p:nvPr/>
        </p:nvSpPr>
        <p:spPr>
          <a:xfrm>
            <a:off x="2662433" y="841939"/>
            <a:ext cx="4830580" cy="1021883"/>
          </a:xfrm>
          <a:prstGeom prst="rect">
            <a:avLst/>
          </a:prstGeom>
          <a:solidFill>
            <a:schemeClr val="tx2"/>
          </a:solidFill>
        </p:spPr>
        <p:txBody>
          <a:bodyPr wrap="square">
            <a:spAutoFit/>
          </a:bodyPr>
          <a:lstStyle/>
          <a:p>
            <a:pPr marL="285750" indent="-285750">
              <a:lnSpc>
                <a:spcPct val="150000"/>
              </a:lnSpc>
              <a:buFontTx/>
              <a:buChar char="-"/>
            </a:pPr>
            <a:r>
              <a:rPr lang="en-US" sz="1400" b="0" dirty="0">
                <a:solidFill>
                  <a:srgbClr val="002060"/>
                </a:solidFill>
              </a:rPr>
              <a:t>Not everyone has equal access to reliable Wi-Fi</a:t>
            </a:r>
          </a:p>
          <a:p>
            <a:pPr marL="285750" indent="-285750">
              <a:lnSpc>
                <a:spcPct val="150000"/>
              </a:lnSpc>
              <a:buFontTx/>
              <a:buChar char="-"/>
            </a:pPr>
            <a:r>
              <a:rPr lang="en-US" sz="1400" dirty="0"/>
              <a:t>Interactive map environment </a:t>
            </a:r>
            <a:r>
              <a:rPr lang="en-US" sz="1400" b="1" dirty="0"/>
              <a:t>and </a:t>
            </a:r>
            <a:r>
              <a:rPr lang="en-US" sz="1400" b="0" dirty="0"/>
              <a:t>Pressbooks textbook</a:t>
            </a:r>
          </a:p>
          <a:p>
            <a:pPr marL="285750" indent="-285750">
              <a:lnSpc>
                <a:spcPct val="150000"/>
              </a:lnSpc>
              <a:buFontTx/>
              <a:buChar char="-"/>
            </a:pPr>
            <a:r>
              <a:rPr lang="en-US" sz="1400" b="0" dirty="0">
                <a:solidFill>
                  <a:srgbClr val="002060"/>
                </a:solidFill>
              </a:rPr>
              <a:t>Lo-fidelity versions of this material will be available </a:t>
            </a:r>
          </a:p>
        </p:txBody>
      </p:sp>
      <p:pic>
        <p:nvPicPr>
          <p:cNvPr id="10" name="Graphic 9" descr="Wireless outline">
            <a:extLst>
              <a:ext uri="{FF2B5EF4-FFF2-40B4-BE49-F238E27FC236}">
                <a16:creationId xmlns:a16="http://schemas.microsoft.com/office/drawing/2014/main" id="{0DC91655-7FEC-4343-AE5C-6F1437EED5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79126">
            <a:off x="7765096" y="154200"/>
            <a:ext cx="914400" cy="914400"/>
          </a:xfrm>
          <a:prstGeom prst="rect">
            <a:avLst/>
          </a:prstGeom>
        </p:spPr>
      </p:pic>
      <p:sp>
        <p:nvSpPr>
          <p:cNvPr id="13" name="Oval 12">
            <a:extLst>
              <a:ext uri="{FF2B5EF4-FFF2-40B4-BE49-F238E27FC236}">
                <a16:creationId xmlns:a16="http://schemas.microsoft.com/office/drawing/2014/main" id="{83751D63-CFF3-45C5-9A93-B3910042FC31}"/>
              </a:ext>
            </a:extLst>
          </p:cNvPr>
          <p:cNvSpPr/>
          <p:nvPr/>
        </p:nvSpPr>
        <p:spPr>
          <a:xfrm>
            <a:off x="7789991" y="423803"/>
            <a:ext cx="311054" cy="375194"/>
          </a:xfrm>
          <a:prstGeom prst="ellipse">
            <a:avLst/>
          </a:prstGeom>
          <a:solidFill>
            <a:srgbClr val="E61E2A"/>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08FD956-1933-4432-82F8-60476FDE5C17}"/>
              </a:ext>
            </a:extLst>
          </p:cNvPr>
          <p:cNvSpPr>
            <a:spLocks noGrp="1"/>
          </p:cNvSpPr>
          <p:nvPr>
            <p:ph type="title"/>
          </p:nvPr>
        </p:nvSpPr>
        <p:spPr>
          <a:xfrm>
            <a:off x="275525" y="425310"/>
            <a:ext cx="1488057" cy="994172"/>
          </a:xfrm>
        </p:spPr>
        <p:txBody>
          <a:bodyPr/>
          <a:lstStyle/>
          <a:p>
            <a:r>
              <a:rPr lang="en-AU" sz="2400" dirty="0"/>
              <a:t>Pick and Remix</a:t>
            </a:r>
          </a:p>
        </p:txBody>
      </p:sp>
      <p:sp>
        <p:nvSpPr>
          <p:cNvPr id="3" name="Text Placeholder 2">
            <a:extLst>
              <a:ext uri="{FF2B5EF4-FFF2-40B4-BE49-F238E27FC236}">
                <a16:creationId xmlns:a16="http://schemas.microsoft.com/office/drawing/2014/main" id="{85A825D2-A669-495F-A1FD-10664B45B1EB}"/>
              </a:ext>
            </a:extLst>
          </p:cNvPr>
          <p:cNvSpPr>
            <a:spLocks noGrp="1"/>
          </p:cNvSpPr>
          <p:nvPr>
            <p:ph type="body" sz="quarter" idx="10"/>
          </p:nvPr>
        </p:nvSpPr>
        <p:spPr>
          <a:xfrm>
            <a:off x="2793970" y="2534406"/>
            <a:ext cx="6265659" cy="1292358"/>
          </a:xfrm>
        </p:spPr>
        <p:txBody>
          <a:bodyPr/>
          <a:lstStyle/>
          <a:p>
            <a:pPr marL="285750" indent="-285750">
              <a:lnSpc>
                <a:spcPct val="150000"/>
              </a:lnSpc>
              <a:buFontTx/>
              <a:buChar char="-"/>
            </a:pPr>
            <a:r>
              <a:rPr lang="en-US" sz="1400" b="0" dirty="0"/>
              <a:t>Learners can focus on one area/can be guided to the area they need</a:t>
            </a:r>
          </a:p>
          <a:p>
            <a:pPr marL="285750" indent="-285750">
              <a:lnSpc>
                <a:spcPct val="150000"/>
              </a:lnSpc>
              <a:buFontTx/>
              <a:buChar char="-"/>
            </a:pPr>
            <a:r>
              <a:rPr lang="en-US" sz="1400" b="0" dirty="0"/>
              <a:t>Completely open source: using H5P and CC media</a:t>
            </a:r>
          </a:p>
          <a:p>
            <a:pPr marL="285750" indent="-285750">
              <a:lnSpc>
                <a:spcPct val="150000"/>
              </a:lnSpc>
              <a:buFontTx/>
              <a:buChar char="-"/>
            </a:pPr>
            <a:r>
              <a:rPr lang="en-US" sz="1400" b="0" dirty="0"/>
              <a:t>Modular objects (are not dependent on other objects)</a:t>
            </a:r>
          </a:p>
          <a:p>
            <a:pPr marL="285750" indent="-285750">
              <a:lnSpc>
                <a:spcPct val="150000"/>
              </a:lnSpc>
              <a:buFontTx/>
              <a:buChar char="-"/>
            </a:pPr>
            <a:r>
              <a:rPr lang="en-US" sz="1400" b="0" dirty="0"/>
              <a:t>Educators can pick and remix modular objects or themed series of objects </a:t>
            </a:r>
          </a:p>
          <a:p>
            <a:pPr marL="285750" indent="-285750">
              <a:lnSpc>
                <a:spcPct val="150000"/>
              </a:lnSpc>
              <a:buFontTx/>
              <a:buChar char="-"/>
            </a:pPr>
            <a:r>
              <a:rPr lang="en-US" sz="1400" b="0" dirty="0"/>
              <a:t>Suitable for use in online, in-person, hybrid, and blended learning environments </a:t>
            </a:r>
          </a:p>
          <a:p>
            <a:endParaRPr lang="en-US" b="0" dirty="0"/>
          </a:p>
          <a:p>
            <a:endParaRPr lang="en-US" b="0" dirty="0"/>
          </a:p>
        </p:txBody>
      </p:sp>
      <p:sp>
        <p:nvSpPr>
          <p:cNvPr id="4" name="TextBox 3">
            <a:extLst>
              <a:ext uri="{FF2B5EF4-FFF2-40B4-BE49-F238E27FC236}">
                <a16:creationId xmlns:a16="http://schemas.microsoft.com/office/drawing/2014/main" id="{7E853E2A-45F2-4FF8-95AF-F692F27D6432}"/>
              </a:ext>
            </a:extLst>
          </p:cNvPr>
          <p:cNvSpPr txBox="1"/>
          <p:nvPr/>
        </p:nvSpPr>
        <p:spPr>
          <a:xfrm>
            <a:off x="2687528" y="2070963"/>
            <a:ext cx="6180947" cy="383182"/>
          </a:xfrm>
          <a:prstGeom prst="rect">
            <a:avLst/>
          </a:prstGeom>
          <a:solidFill>
            <a:schemeClr val="tx2"/>
          </a:solidFill>
        </p:spPr>
        <p:txBody>
          <a:bodyPr wrap="square">
            <a:spAutoFit/>
          </a:bodyPr>
          <a:lstStyle/>
          <a:p>
            <a:pPr defTabSz="685783">
              <a:lnSpc>
                <a:spcPct val="90000"/>
              </a:lnSpc>
              <a:spcBef>
                <a:spcPts val="300"/>
              </a:spcBef>
              <a:spcAft>
                <a:spcPts val="300"/>
              </a:spcAft>
            </a:pPr>
            <a:r>
              <a:rPr lang="en-US" sz="2100" kern="1200" baseline="0" dirty="0">
                <a:solidFill>
                  <a:schemeClr val="accent2"/>
                </a:solidFill>
                <a:effectLst/>
                <a:latin typeface="+mj-lt"/>
              </a:rPr>
              <a:t>Modular objects and open use</a:t>
            </a:r>
          </a:p>
        </p:txBody>
      </p:sp>
      <p:sp>
        <p:nvSpPr>
          <p:cNvPr id="5" name="TextBox 4">
            <a:extLst>
              <a:ext uri="{FF2B5EF4-FFF2-40B4-BE49-F238E27FC236}">
                <a16:creationId xmlns:a16="http://schemas.microsoft.com/office/drawing/2014/main" id="{DFE47A5C-F164-44D9-A5A3-00E6D086549B}"/>
              </a:ext>
            </a:extLst>
          </p:cNvPr>
          <p:cNvSpPr txBox="1"/>
          <p:nvPr/>
        </p:nvSpPr>
        <p:spPr>
          <a:xfrm>
            <a:off x="2793970" y="355206"/>
            <a:ext cx="3679720" cy="383182"/>
          </a:xfrm>
          <a:prstGeom prst="rect">
            <a:avLst/>
          </a:prstGeom>
          <a:solidFill>
            <a:schemeClr val="tx2"/>
          </a:solidFill>
        </p:spPr>
        <p:txBody>
          <a:bodyPr wrap="square">
            <a:spAutoFit/>
          </a:bodyPr>
          <a:lstStyle/>
          <a:p>
            <a:pPr defTabSz="685783">
              <a:lnSpc>
                <a:spcPct val="90000"/>
              </a:lnSpc>
              <a:spcBef>
                <a:spcPts val="300"/>
              </a:spcBef>
              <a:spcAft>
                <a:spcPts val="300"/>
              </a:spcAft>
            </a:pPr>
            <a:r>
              <a:rPr lang="en-US" sz="2100" kern="1200" baseline="0" dirty="0">
                <a:solidFill>
                  <a:schemeClr val="accent2"/>
                </a:solidFill>
                <a:effectLst/>
                <a:latin typeface="+mj-lt"/>
              </a:rPr>
              <a:t>Lo-fi and off-line access</a:t>
            </a:r>
          </a:p>
        </p:txBody>
      </p:sp>
      <p:pic>
        <p:nvPicPr>
          <p:cNvPr id="6" name="Picture 2">
            <a:extLst>
              <a:ext uri="{FF2B5EF4-FFF2-40B4-BE49-F238E27FC236}">
                <a16:creationId xmlns:a16="http://schemas.microsoft.com/office/drawing/2014/main" id="{F4F961BC-9DDB-4A09-A18D-2A0767EE34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6867" y="2083641"/>
            <a:ext cx="1288356" cy="45076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Exclamation mark with solid fill">
            <a:extLst>
              <a:ext uri="{FF2B5EF4-FFF2-40B4-BE49-F238E27FC236}">
                <a16:creationId xmlns:a16="http://schemas.microsoft.com/office/drawing/2014/main" id="{291400E1-6A3F-4253-BDB7-0B3A082E0C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7686916" y="454432"/>
            <a:ext cx="517203" cy="382424"/>
          </a:xfrm>
          <a:prstGeom prst="rect">
            <a:avLst/>
          </a:prstGeom>
        </p:spPr>
      </p:pic>
    </p:spTree>
    <p:extLst>
      <p:ext uri="{BB962C8B-B14F-4D97-AF65-F5344CB8AC3E}">
        <p14:creationId xmlns:p14="http://schemas.microsoft.com/office/powerpoint/2010/main" val="4022850386"/>
      </p:ext>
    </p:extLst>
  </p:cSld>
  <p:clrMapOvr>
    <a:masterClrMapping/>
  </p:clrMapOvr>
</p:sld>
</file>

<file path=ppt/theme/theme1.xml><?xml version="1.0" encoding="utf-8"?>
<a:theme xmlns:a="http://schemas.openxmlformats.org/drawingml/2006/main" name="Office Theme">
  <a:themeElements>
    <a:clrScheme name="RMIT brand">
      <a:dk1>
        <a:srgbClr val="000054"/>
      </a:dk1>
      <a:lt1>
        <a:srgbClr val="FFFFFF"/>
      </a:lt1>
      <a:dk2>
        <a:srgbClr val="FFFFFF"/>
      </a:dk2>
      <a:lt2>
        <a:srgbClr val="E2E5DF"/>
      </a:lt2>
      <a:accent1>
        <a:srgbClr val="000054"/>
      </a:accent1>
      <a:accent2>
        <a:srgbClr val="E51D2A"/>
      </a:accent2>
      <a:accent3>
        <a:srgbClr val="FAC800"/>
      </a:accent3>
      <a:accent4>
        <a:srgbClr val="E2E5DF"/>
      </a:accent4>
      <a:accent5>
        <a:srgbClr val="E51D2A"/>
      </a:accent5>
      <a:accent6>
        <a:srgbClr val="000054"/>
      </a:accent6>
      <a:hlink>
        <a:srgbClr val="000054"/>
      </a:hlink>
      <a:folHlink>
        <a:srgbClr val="0000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2"/>
        </a:solidFill>
      </a:spPr>
      <a:bodyPr vert="horz" wrap="none" lIns="91440" tIns="45720" rIns="91440" bIns="45720" rtlCol="0" anchor="t" anchorCtr="0">
        <a:spAutoFit/>
      </a:bodyPr>
      <a:lstStyle>
        <a:defPPr algn="l">
          <a:defRPr b="1" dirty="0" smtClean="0"/>
        </a:defPPr>
      </a:lstStyle>
    </a:txDef>
  </a:objectDefaults>
  <a:extraClrSchemeLst/>
  <a:extLst>
    <a:ext uri="{05A4C25C-085E-4340-85A3-A5531E510DB2}">
      <thm15:themeFamily xmlns:thm15="http://schemas.microsoft.com/office/thememl/2012/main" name="Presentation1" id="{ADE3B45D-BC3A-9947-8ECB-045C1CB9B138}" vid="{714CADA7-BA03-1D4A-BDB7-6A2BF57CBF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C44343BD39F74AA9ED55E4EB010DBC" ma:contentTypeVersion="19" ma:contentTypeDescription="Create a new document." ma:contentTypeScope="" ma:versionID="e36049a8dad32b6a3c0d66433b34be40">
  <xsd:schema xmlns:xsd="http://www.w3.org/2001/XMLSchema" xmlns:xs="http://www.w3.org/2001/XMLSchema" xmlns:p="http://schemas.microsoft.com/office/2006/metadata/properties" xmlns:ns2="55d41cb3-b994-4bbf-afd1-1e70f04f67bb" xmlns:ns3="a086d8fd-d1c5-488e-a21f-fb2a632e4a34" targetNamespace="http://schemas.microsoft.com/office/2006/metadata/properties" ma:root="true" ma:fieldsID="c554c0155ca467aed0e9457d2b229b65" ns2:_="" ns3:_="">
    <xsd:import namespace="55d41cb3-b994-4bbf-afd1-1e70f04f67bb"/>
    <xsd:import namespace="a086d8fd-d1c5-488e-a21f-fb2a632e4a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41cb3-b994-4bbf-afd1-1e70f04f67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921d02d-b337-4ce5-bd1c-22d9132a6b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086d8fd-d1c5-488e-a21f-fb2a632e4a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e383ecf-1a5c-4c09-9ab3-5997fdef203c}" ma:internalName="TaxCatchAll" ma:showField="CatchAllData" ma:web="a086d8fd-d1c5-488e-a21f-fb2a632e4a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5d41cb3-b994-4bbf-afd1-1e70f04f67bb">
      <Terms xmlns="http://schemas.microsoft.com/office/infopath/2007/PartnerControls"/>
    </lcf76f155ced4ddcb4097134ff3c332f>
    <TaxCatchAll xmlns="a086d8fd-d1c5-488e-a21f-fb2a632e4a34" xsi:nil="true"/>
    <SharedWithUsers xmlns="a086d8fd-d1c5-488e-a21f-fb2a632e4a34">
      <UserInfo>
        <DisplayName>Jack Dunstan</DisplayName>
        <AccountId>15</AccountId>
        <AccountType/>
      </UserInfo>
      <UserInfo>
        <DisplayName>Teryn Attwell</DisplayName>
        <AccountId>333</AccountId>
        <AccountType/>
      </UserInfo>
    </SharedWithUsers>
  </documentManagement>
</p:properties>
</file>

<file path=customXml/itemProps1.xml><?xml version="1.0" encoding="utf-8"?>
<ds:datastoreItem xmlns:ds="http://schemas.openxmlformats.org/officeDocument/2006/customXml" ds:itemID="{2588E14F-8CFF-4DC8-A8F6-94DB031E9A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41cb3-b994-4bbf-afd1-1e70f04f67bb"/>
    <ds:schemaRef ds:uri="a086d8fd-d1c5-488e-a21f-fb2a632e4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C1E47D-066B-4784-9B78-DC3F9384DC2D}">
  <ds:schemaRefs>
    <ds:schemaRef ds:uri="http://schemas.microsoft.com/sharepoint/v3/contenttype/forms"/>
  </ds:schemaRefs>
</ds:datastoreItem>
</file>

<file path=customXml/itemProps3.xml><?xml version="1.0" encoding="utf-8"?>
<ds:datastoreItem xmlns:ds="http://schemas.openxmlformats.org/officeDocument/2006/customXml" ds:itemID="{A05765C3-25C3-4F19-97EA-F1894DE5CB44}">
  <ds:schemaRefs>
    <ds:schemaRef ds:uri="http://www.w3.org/XML/1998/namespace"/>
    <ds:schemaRef ds:uri="http://schemas.microsoft.com/office/2006/documentManagement/types"/>
    <ds:schemaRef ds:uri="55d41cb3-b994-4bbf-afd1-1e70f04f67bb"/>
    <ds:schemaRef ds:uri="http://purl.org/dc/terms/"/>
    <ds:schemaRef ds:uri="http://schemas.microsoft.com/office/infopath/2007/PartnerControls"/>
    <ds:schemaRef ds:uri="http://purl.org/dc/elements/1.1/"/>
    <ds:schemaRef ds:uri="http://schemas.openxmlformats.org/package/2006/metadata/core-properties"/>
    <ds:schemaRef ds:uri="a086d8fd-d1c5-488e-a21f-fb2a632e4a34"/>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2022-brand-powerpoint-template</Template>
  <TotalTime>2009</TotalTime>
  <Words>1627</Words>
  <Application>Microsoft Office PowerPoint</Application>
  <PresentationFormat>On-screen Show (16:9)</PresentationFormat>
  <Paragraphs>116</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Times New Roman</vt:lpstr>
      <vt:lpstr>Wingdings</vt:lpstr>
      <vt:lpstr>Museo 500</vt:lpstr>
      <vt:lpstr>Open Sans</vt:lpstr>
      <vt:lpstr>Calibri</vt:lpstr>
      <vt:lpstr>Arial</vt:lpstr>
      <vt:lpstr>Encode Sans</vt:lpstr>
      <vt:lpstr>Office Theme</vt:lpstr>
      <vt:lpstr>Pick and Remix:  Building foundation skills with born-digital OERs</vt:lpstr>
      <vt:lpstr>Project Overview</vt:lpstr>
      <vt:lpstr>PowerPoint Presentation</vt:lpstr>
      <vt:lpstr>PowerPoint Presentation</vt:lpstr>
      <vt:lpstr>Okay, but what is it? </vt:lpstr>
      <vt:lpstr>Okay, but what is it? </vt:lpstr>
      <vt:lpstr>Okay, but what is it? </vt:lpstr>
      <vt:lpstr>Okay, but what is it? </vt:lpstr>
      <vt:lpstr>Pick and Remix</vt:lpstr>
      <vt:lpstr>Pick and Remix </vt:lpstr>
      <vt:lpstr>PowerPoint Presentation</vt:lpstr>
    </vt:vector>
  </TitlesOfParts>
  <Company>RMIT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 and Remix:  Building foundation skills with born-digital OERs</dc:title>
  <dc:creator>Teryn Attwell</dc:creator>
  <cp:lastModifiedBy>Teryn Attwell</cp:lastModifiedBy>
  <cp:revision>113</cp:revision>
  <cp:lastPrinted>2022-09-06T04:46:34Z</cp:lastPrinted>
  <dcterms:created xsi:type="dcterms:W3CDTF">2022-08-01T04:16:52Z</dcterms:created>
  <dcterms:modified xsi:type="dcterms:W3CDTF">2022-09-07T07:09:39Z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0x010100C0C44343BD39F74AA9ED55E4EB010DBC</vt:lpwstr>
  </property>
  <property fmtid="{D5CDD505-2E9C-101B-9397-08002B2CF9AE}" pid="3" name="MSIP_Label_8c3d088b-6243-4963-a2e2-8b321ab7f8fc_Enabled">
    <vt:lpwstr>true</vt:lpwstr>
  </property>
  <property fmtid="{D5CDD505-2E9C-101B-9397-08002B2CF9AE}" pid="4" name="MSIP_Label_8c3d088b-6243-4963-a2e2-8b321ab7f8fc_SetDate">
    <vt:lpwstr>2022-09-06T23:46:07Z</vt:lpwstr>
  </property>
  <property fmtid="{D5CDD505-2E9C-101B-9397-08002B2CF9AE}" pid="5" name="MSIP_Label_8c3d088b-6243-4963-a2e2-8b321ab7f8fc_Method">
    <vt:lpwstr>Standard</vt:lpwstr>
  </property>
  <property fmtid="{D5CDD505-2E9C-101B-9397-08002B2CF9AE}" pid="6" name="MSIP_Label_8c3d088b-6243-4963-a2e2-8b321ab7f8fc_Name">
    <vt:lpwstr>Trusted</vt:lpwstr>
  </property>
  <property fmtid="{D5CDD505-2E9C-101B-9397-08002B2CF9AE}" pid="7" name="MSIP_Label_8c3d088b-6243-4963-a2e2-8b321ab7f8fc_SiteId">
    <vt:lpwstr>d1323671-cdbe-4417-b4d4-bdb24b51316b</vt:lpwstr>
  </property>
  <property fmtid="{D5CDD505-2E9C-101B-9397-08002B2CF9AE}" pid="8" name="MSIP_Label_8c3d088b-6243-4963-a2e2-8b321ab7f8fc_ActionId">
    <vt:lpwstr>0f425b4b-e5dc-40b5-9ff7-60d1593c037e</vt:lpwstr>
  </property>
  <property fmtid="{D5CDD505-2E9C-101B-9397-08002B2CF9AE}" pid="9" name="MSIP_Label_8c3d088b-6243-4963-a2e2-8b321ab7f8fc_ContentBits">
    <vt:lpwstr>1</vt:lpwstr>
  </property>
  <property fmtid="{D5CDD505-2E9C-101B-9397-08002B2CF9AE}" pid="10" name="MediaServiceImageTags">
    <vt:lpwstr/>
  </property>
</Properties>
</file>